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1"/>
  </p:notesMasterIdLst>
  <p:sldIdLst>
    <p:sldId id="342" r:id="rId2"/>
    <p:sldId id="340" r:id="rId3"/>
    <p:sldId id="258" r:id="rId4"/>
    <p:sldId id="344" r:id="rId5"/>
    <p:sldId id="345" r:id="rId6"/>
    <p:sldId id="346" r:id="rId7"/>
    <p:sldId id="347" r:id="rId8"/>
    <p:sldId id="348" r:id="rId9"/>
    <p:sldId id="341" r:id="rId10"/>
  </p:sldIdLst>
  <p:sldSz cx="4572000" cy="4572000"/>
  <p:notesSz cx="6858000" cy="9144000"/>
  <p:defaultTextStyle>
    <a:defPPr>
      <a:defRPr lang="en-US"/>
    </a:defPPr>
    <a:lvl1pPr marL="0" algn="l" defTabSz="627004" rtl="0" eaLnBrk="1" latinLnBrk="0" hangingPunct="1">
      <a:defRPr sz="1234" kern="1200">
        <a:solidFill>
          <a:schemeClr val="tx1"/>
        </a:solidFill>
        <a:latin typeface="+mn-lt"/>
        <a:ea typeface="+mn-ea"/>
        <a:cs typeface="+mn-cs"/>
      </a:defRPr>
    </a:lvl1pPr>
    <a:lvl2pPr marL="313502" algn="l" defTabSz="627004" rtl="0" eaLnBrk="1" latinLnBrk="0" hangingPunct="1">
      <a:defRPr sz="1234" kern="1200">
        <a:solidFill>
          <a:schemeClr val="tx1"/>
        </a:solidFill>
        <a:latin typeface="+mn-lt"/>
        <a:ea typeface="+mn-ea"/>
        <a:cs typeface="+mn-cs"/>
      </a:defRPr>
    </a:lvl2pPr>
    <a:lvl3pPr marL="627004" algn="l" defTabSz="627004" rtl="0" eaLnBrk="1" latinLnBrk="0" hangingPunct="1">
      <a:defRPr sz="1234" kern="1200">
        <a:solidFill>
          <a:schemeClr val="tx1"/>
        </a:solidFill>
        <a:latin typeface="+mn-lt"/>
        <a:ea typeface="+mn-ea"/>
        <a:cs typeface="+mn-cs"/>
      </a:defRPr>
    </a:lvl3pPr>
    <a:lvl4pPr marL="940506" algn="l" defTabSz="627004" rtl="0" eaLnBrk="1" latinLnBrk="0" hangingPunct="1">
      <a:defRPr sz="1234" kern="1200">
        <a:solidFill>
          <a:schemeClr val="tx1"/>
        </a:solidFill>
        <a:latin typeface="+mn-lt"/>
        <a:ea typeface="+mn-ea"/>
        <a:cs typeface="+mn-cs"/>
      </a:defRPr>
    </a:lvl4pPr>
    <a:lvl5pPr marL="1254008" algn="l" defTabSz="627004" rtl="0" eaLnBrk="1" latinLnBrk="0" hangingPunct="1">
      <a:defRPr sz="1234" kern="1200">
        <a:solidFill>
          <a:schemeClr val="tx1"/>
        </a:solidFill>
        <a:latin typeface="+mn-lt"/>
        <a:ea typeface="+mn-ea"/>
        <a:cs typeface="+mn-cs"/>
      </a:defRPr>
    </a:lvl5pPr>
    <a:lvl6pPr marL="1567510" algn="l" defTabSz="627004" rtl="0" eaLnBrk="1" latinLnBrk="0" hangingPunct="1">
      <a:defRPr sz="1234" kern="1200">
        <a:solidFill>
          <a:schemeClr val="tx1"/>
        </a:solidFill>
        <a:latin typeface="+mn-lt"/>
        <a:ea typeface="+mn-ea"/>
        <a:cs typeface="+mn-cs"/>
      </a:defRPr>
    </a:lvl6pPr>
    <a:lvl7pPr marL="1881012" algn="l" defTabSz="627004" rtl="0" eaLnBrk="1" latinLnBrk="0" hangingPunct="1">
      <a:defRPr sz="1234" kern="1200">
        <a:solidFill>
          <a:schemeClr val="tx1"/>
        </a:solidFill>
        <a:latin typeface="+mn-lt"/>
        <a:ea typeface="+mn-ea"/>
        <a:cs typeface="+mn-cs"/>
      </a:defRPr>
    </a:lvl7pPr>
    <a:lvl8pPr marL="2194514" algn="l" defTabSz="627004" rtl="0" eaLnBrk="1" latinLnBrk="0" hangingPunct="1">
      <a:defRPr sz="1234" kern="1200">
        <a:solidFill>
          <a:schemeClr val="tx1"/>
        </a:solidFill>
        <a:latin typeface="+mn-lt"/>
        <a:ea typeface="+mn-ea"/>
        <a:cs typeface="+mn-cs"/>
      </a:defRPr>
    </a:lvl8pPr>
    <a:lvl9pPr marL="2508016" algn="l" defTabSz="627004" rtl="0" eaLnBrk="1" latinLnBrk="0" hangingPunct="1">
      <a:defRPr sz="123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534F"/>
    <a:srgbClr val="049DFF"/>
    <a:srgbClr val="A38C78"/>
    <a:srgbClr val="A50021"/>
    <a:srgbClr val="0092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136" d="100"/>
          <a:sy n="136" d="100"/>
        </p:scale>
        <p:origin x="2064"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AE471C-CF6B-46F4-99A5-6CA70E4905A6}" type="doc">
      <dgm:prSet loTypeId="urn:microsoft.com/office/officeart/2005/8/layout/hList6" loCatId="list" qsTypeId="urn:microsoft.com/office/officeart/2005/8/quickstyle/simple2" qsCatId="simple" csTypeId="urn:microsoft.com/office/officeart/2005/8/colors/colorful5" csCatId="colorful" phldr="1"/>
      <dgm:spPr/>
      <dgm:t>
        <a:bodyPr/>
        <a:lstStyle/>
        <a:p>
          <a:endParaRPr lang="en-US"/>
        </a:p>
      </dgm:t>
    </dgm:pt>
    <dgm:pt modelId="{9464CE33-0AFF-436E-8872-50FA4A39F071}">
      <dgm:prSet phldrT="[Text]" custT="1"/>
      <dgm:spPr/>
      <dgm:t>
        <a:bodyPr/>
        <a:lstStyle/>
        <a:p>
          <a:r>
            <a:rPr lang="en-US" sz="800" b="1" dirty="0" smtClean="0">
              <a:latin typeface="Arial" panose="020B0604020202020204" pitchFamily="34" charset="0"/>
              <a:cs typeface="Arial" panose="020B0604020202020204" pitchFamily="34" charset="0"/>
            </a:rPr>
            <a:t>Educate </a:t>
          </a:r>
          <a:endParaRPr lang="en-US" sz="800" b="1" dirty="0">
            <a:latin typeface="Arial" panose="020B0604020202020204" pitchFamily="34" charset="0"/>
            <a:cs typeface="Arial" panose="020B0604020202020204" pitchFamily="34" charset="0"/>
          </a:endParaRPr>
        </a:p>
      </dgm:t>
    </dgm:pt>
    <dgm:pt modelId="{17D40F12-39DA-448F-8B9E-B33E045C8B21}" type="parTrans" cxnId="{B30F6E7D-15CC-432C-A7CF-A4EFDAE7435B}">
      <dgm:prSet/>
      <dgm:spPr/>
      <dgm:t>
        <a:bodyPr/>
        <a:lstStyle/>
        <a:p>
          <a:endParaRPr lang="en-US"/>
        </a:p>
      </dgm:t>
    </dgm:pt>
    <dgm:pt modelId="{E4878242-B1A5-49DC-B015-65B73EB0C910}" type="sibTrans" cxnId="{B30F6E7D-15CC-432C-A7CF-A4EFDAE7435B}">
      <dgm:prSet/>
      <dgm:spPr/>
      <dgm:t>
        <a:bodyPr/>
        <a:lstStyle/>
        <a:p>
          <a:endParaRPr lang="en-US"/>
        </a:p>
      </dgm:t>
    </dgm:pt>
    <dgm:pt modelId="{2CAC4F6C-DF9A-4D2E-B041-EBA689ADB4FA}">
      <dgm:prSet phldrT="[Text]" custT="1"/>
      <dgm:spPr/>
      <dgm:t>
        <a:bodyPr/>
        <a:lstStyle/>
        <a:p>
          <a:r>
            <a:rPr lang="en-US" sz="800" b="1" dirty="0" smtClean="0">
              <a:latin typeface="Arial" panose="020B0604020202020204" pitchFamily="34" charset="0"/>
              <a:cs typeface="Arial" panose="020B0604020202020204" pitchFamily="34" charset="0"/>
            </a:rPr>
            <a:t>GDPR Organizational Culture Benchmarking</a:t>
          </a:r>
          <a:endParaRPr lang="en-US" sz="800" b="1" dirty="0">
            <a:latin typeface="Arial" panose="020B0604020202020204" pitchFamily="34" charset="0"/>
            <a:cs typeface="Arial" panose="020B0604020202020204" pitchFamily="34" charset="0"/>
          </a:endParaRPr>
        </a:p>
      </dgm:t>
    </dgm:pt>
    <dgm:pt modelId="{B35F7C7B-171C-4E10-9064-316802C49599}" type="parTrans" cxnId="{869D2498-CD22-4F3C-9086-04ADC45C32F6}">
      <dgm:prSet/>
      <dgm:spPr/>
      <dgm:t>
        <a:bodyPr/>
        <a:lstStyle/>
        <a:p>
          <a:endParaRPr lang="en-US"/>
        </a:p>
      </dgm:t>
    </dgm:pt>
    <dgm:pt modelId="{F4F7CA13-3AF7-4695-BBC7-4D9C1F569AA4}" type="sibTrans" cxnId="{869D2498-CD22-4F3C-9086-04ADC45C32F6}">
      <dgm:prSet/>
      <dgm:spPr/>
      <dgm:t>
        <a:bodyPr/>
        <a:lstStyle/>
        <a:p>
          <a:endParaRPr lang="en-US"/>
        </a:p>
      </dgm:t>
    </dgm:pt>
    <dgm:pt modelId="{5D854F1B-D999-4226-9BCA-D25622D33C73}">
      <dgm:prSet phldrT="[Text]" custT="1"/>
      <dgm:spPr/>
      <dgm:t>
        <a:bodyPr/>
        <a:lstStyle/>
        <a:p>
          <a:r>
            <a:rPr lang="en-US" sz="800" b="1" dirty="0" smtClean="0">
              <a:latin typeface="Arial" panose="020B0604020202020204" pitchFamily="34" charset="0"/>
              <a:cs typeface="Arial" panose="020B0604020202020204" pitchFamily="34" charset="0"/>
            </a:rPr>
            <a:t>Assure</a:t>
          </a:r>
          <a:endParaRPr lang="en-US" sz="800" b="1" dirty="0">
            <a:latin typeface="Arial" panose="020B0604020202020204" pitchFamily="34" charset="0"/>
            <a:cs typeface="Arial" panose="020B0604020202020204" pitchFamily="34" charset="0"/>
          </a:endParaRPr>
        </a:p>
      </dgm:t>
    </dgm:pt>
    <dgm:pt modelId="{9BC10A23-9D57-43F9-9C24-E6B8B5F5E47E}" type="parTrans" cxnId="{9409DCA4-3D97-4044-83D8-6D97102CAF63}">
      <dgm:prSet/>
      <dgm:spPr/>
      <dgm:t>
        <a:bodyPr/>
        <a:lstStyle/>
        <a:p>
          <a:endParaRPr lang="en-US"/>
        </a:p>
      </dgm:t>
    </dgm:pt>
    <dgm:pt modelId="{A071F20E-6BB1-4CBC-938B-CC7ADBD8A325}" type="sibTrans" cxnId="{9409DCA4-3D97-4044-83D8-6D97102CAF63}">
      <dgm:prSet/>
      <dgm:spPr/>
      <dgm:t>
        <a:bodyPr/>
        <a:lstStyle/>
        <a:p>
          <a:endParaRPr lang="en-US"/>
        </a:p>
      </dgm:t>
    </dgm:pt>
    <dgm:pt modelId="{66BAEC86-4C0A-4771-BEC2-40C2027A3754}">
      <dgm:prSet phldrT="[Text]" custT="1"/>
      <dgm:spPr/>
      <dgm:t>
        <a:bodyPr/>
        <a:lstStyle/>
        <a:p>
          <a:r>
            <a:rPr lang="en-US" sz="800" b="1" dirty="0" smtClean="0">
              <a:latin typeface="Arial" panose="020B0604020202020204" pitchFamily="34" charset="0"/>
              <a:cs typeface="Arial" panose="020B0604020202020204" pitchFamily="34" charset="0"/>
            </a:rPr>
            <a:t>Processes</a:t>
          </a:r>
          <a:endParaRPr lang="en-US" sz="800" b="1" dirty="0">
            <a:latin typeface="Arial" panose="020B0604020202020204" pitchFamily="34" charset="0"/>
            <a:cs typeface="Arial" panose="020B0604020202020204" pitchFamily="34" charset="0"/>
          </a:endParaRPr>
        </a:p>
      </dgm:t>
    </dgm:pt>
    <dgm:pt modelId="{765685AB-A51E-491A-A9A7-672E3DCEA65E}" type="parTrans" cxnId="{11EB8646-CB20-417D-8954-CAFF74C0841B}">
      <dgm:prSet/>
      <dgm:spPr/>
      <dgm:t>
        <a:bodyPr/>
        <a:lstStyle/>
        <a:p>
          <a:endParaRPr lang="en-US"/>
        </a:p>
      </dgm:t>
    </dgm:pt>
    <dgm:pt modelId="{DCA2149D-2E97-469B-A2D2-601C015E7FD5}" type="sibTrans" cxnId="{11EB8646-CB20-417D-8954-CAFF74C0841B}">
      <dgm:prSet/>
      <dgm:spPr/>
      <dgm:t>
        <a:bodyPr/>
        <a:lstStyle/>
        <a:p>
          <a:endParaRPr lang="en-US"/>
        </a:p>
      </dgm:t>
    </dgm:pt>
    <dgm:pt modelId="{957CBC5D-C5D9-4984-A8AA-6C73C08E69C3}">
      <dgm:prSet phldrT="[Text]" custT="1"/>
      <dgm:spPr/>
      <dgm:t>
        <a:bodyPr/>
        <a:lstStyle/>
        <a:p>
          <a:r>
            <a:rPr lang="en-US" sz="800" b="1" dirty="0" smtClean="0">
              <a:latin typeface="Arial" panose="020B0604020202020204" pitchFamily="34" charset="0"/>
              <a:cs typeface="Arial" panose="020B0604020202020204" pitchFamily="34" charset="0"/>
            </a:rPr>
            <a:t>Architect</a:t>
          </a:r>
          <a:endParaRPr lang="en-US" sz="800" b="1" dirty="0">
            <a:latin typeface="Arial" panose="020B0604020202020204" pitchFamily="34" charset="0"/>
            <a:cs typeface="Arial" panose="020B0604020202020204" pitchFamily="34" charset="0"/>
          </a:endParaRPr>
        </a:p>
      </dgm:t>
    </dgm:pt>
    <dgm:pt modelId="{8189467F-1437-4C60-A593-B71F315E557D}" type="parTrans" cxnId="{0B028988-18E4-41B4-9B71-3C18A9EBBB61}">
      <dgm:prSet/>
      <dgm:spPr/>
      <dgm:t>
        <a:bodyPr/>
        <a:lstStyle/>
        <a:p>
          <a:endParaRPr lang="en-US"/>
        </a:p>
      </dgm:t>
    </dgm:pt>
    <dgm:pt modelId="{217FE29A-A813-45B9-AF93-F6B3ACC1AC35}" type="sibTrans" cxnId="{0B028988-18E4-41B4-9B71-3C18A9EBBB61}">
      <dgm:prSet/>
      <dgm:spPr/>
      <dgm:t>
        <a:bodyPr/>
        <a:lstStyle/>
        <a:p>
          <a:endParaRPr lang="en-US"/>
        </a:p>
      </dgm:t>
    </dgm:pt>
    <dgm:pt modelId="{753B118C-6E83-4925-A0AB-CC8CD12B3897}">
      <dgm:prSet phldrT="[Text]" custT="1"/>
      <dgm:spPr/>
      <dgm:t>
        <a:bodyPr/>
        <a:lstStyle/>
        <a:p>
          <a:r>
            <a:rPr lang="en-US" sz="800" b="1" dirty="0" smtClean="0">
              <a:latin typeface="Arial" panose="020B0604020202020204" pitchFamily="34" charset="0"/>
              <a:cs typeface="Arial" panose="020B0604020202020204" pitchFamily="34" charset="0"/>
            </a:rPr>
            <a:t>Policies</a:t>
          </a:r>
          <a:endParaRPr lang="en-US" sz="800" b="1" dirty="0">
            <a:latin typeface="Arial" panose="020B0604020202020204" pitchFamily="34" charset="0"/>
            <a:cs typeface="Arial" panose="020B0604020202020204" pitchFamily="34" charset="0"/>
          </a:endParaRPr>
        </a:p>
      </dgm:t>
    </dgm:pt>
    <dgm:pt modelId="{DD13F767-ED2D-4892-971D-12286C2C0CB7}" type="parTrans" cxnId="{F952BC2C-72E4-43B5-9495-8048EF4A15EE}">
      <dgm:prSet/>
      <dgm:spPr/>
      <dgm:t>
        <a:bodyPr/>
        <a:lstStyle/>
        <a:p>
          <a:endParaRPr lang="en-US"/>
        </a:p>
      </dgm:t>
    </dgm:pt>
    <dgm:pt modelId="{A444AF58-9F7A-4953-9DF1-B98514AD1731}" type="sibTrans" cxnId="{F952BC2C-72E4-43B5-9495-8048EF4A15EE}">
      <dgm:prSet/>
      <dgm:spPr/>
      <dgm:t>
        <a:bodyPr/>
        <a:lstStyle/>
        <a:p>
          <a:endParaRPr lang="en-US"/>
        </a:p>
      </dgm:t>
    </dgm:pt>
    <dgm:pt modelId="{B77E5B0C-E725-406D-B3F8-1ED10843C8FE}">
      <dgm:prSet phldrT="[Text]" custT="1"/>
      <dgm:spPr/>
      <dgm:t>
        <a:bodyPr/>
        <a:lstStyle/>
        <a:p>
          <a:r>
            <a:rPr lang="en-US" sz="800" b="1" dirty="0" smtClean="0">
              <a:latin typeface="Arial" panose="020B0604020202020204" pitchFamily="34" charset="0"/>
              <a:cs typeface="Arial" panose="020B0604020202020204" pitchFamily="34" charset="0"/>
            </a:rPr>
            <a:t>Board Awareness</a:t>
          </a:r>
          <a:endParaRPr lang="en-US" sz="800" b="1" dirty="0">
            <a:latin typeface="Arial" panose="020B0604020202020204" pitchFamily="34" charset="0"/>
            <a:cs typeface="Arial" panose="020B0604020202020204" pitchFamily="34" charset="0"/>
          </a:endParaRPr>
        </a:p>
      </dgm:t>
    </dgm:pt>
    <dgm:pt modelId="{CC6FAAE1-493F-4521-A4E9-E122C33791AF}" type="parTrans" cxnId="{B0E0E527-B096-4F0B-A75A-AFF3BA612E43}">
      <dgm:prSet/>
      <dgm:spPr/>
      <dgm:t>
        <a:bodyPr/>
        <a:lstStyle/>
        <a:p>
          <a:endParaRPr lang="en-US"/>
        </a:p>
      </dgm:t>
    </dgm:pt>
    <dgm:pt modelId="{E0648F23-5A12-4904-A831-9FDE05AA12E6}" type="sibTrans" cxnId="{B0E0E527-B096-4F0B-A75A-AFF3BA612E43}">
      <dgm:prSet/>
      <dgm:spPr/>
      <dgm:t>
        <a:bodyPr/>
        <a:lstStyle/>
        <a:p>
          <a:endParaRPr lang="en-US"/>
        </a:p>
      </dgm:t>
    </dgm:pt>
    <dgm:pt modelId="{564C2E0C-DF10-47F7-9732-AE2E1EEF4784}">
      <dgm:prSet phldrT="[Text]" custT="1"/>
      <dgm:spPr/>
      <dgm:t>
        <a:bodyPr/>
        <a:lstStyle/>
        <a:p>
          <a:r>
            <a:rPr lang="en-US" sz="800" b="1" dirty="0" smtClean="0">
              <a:latin typeface="Arial" panose="020B0604020202020204" pitchFamily="34" charset="0"/>
              <a:cs typeface="Arial" panose="020B0604020202020204" pitchFamily="34" charset="0"/>
            </a:rPr>
            <a:t>Staff Training</a:t>
          </a:r>
          <a:endParaRPr lang="en-US" sz="800" b="1" dirty="0">
            <a:latin typeface="Arial" panose="020B0604020202020204" pitchFamily="34" charset="0"/>
            <a:cs typeface="Arial" panose="020B0604020202020204" pitchFamily="34" charset="0"/>
          </a:endParaRPr>
        </a:p>
      </dgm:t>
    </dgm:pt>
    <dgm:pt modelId="{146A07C2-7074-4541-A6BB-20DAE99D4885}" type="parTrans" cxnId="{C105432E-8789-4466-8458-2AB24D2DCC6C}">
      <dgm:prSet/>
      <dgm:spPr/>
      <dgm:t>
        <a:bodyPr/>
        <a:lstStyle/>
        <a:p>
          <a:endParaRPr lang="en-US"/>
        </a:p>
      </dgm:t>
    </dgm:pt>
    <dgm:pt modelId="{99490F3C-0B32-4C07-9BFD-EA21010A4694}" type="sibTrans" cxnId="{C105432E-8789-4466-8458-2AB24D2DCC6C}">
      <dgm:prSet/>
      <dgm:spPr/>
      <dgm:t>
        <a:bodyPr/>
        <a:lstStyle/>
        <a:p>
          <a:endParaRPr lang="en-US"/>
        </a:p>
      </dgm:t>
    </dgm:pt>
    <dgm:pt modelId="{7AA798C5-0A68-438B-B077-1173A64643A9}">
      <dgm:prSet phldrT="[Text]" custT="1"/>
      <dgm:spPr/>
      <dgm:t>
        <a:bodyPr/>
        <a:lstStyle/>
        <a:p>
          <a:r>
            <a:rPr lang="en-US" sz="800" b="1" dirty="0" smtClean="0">
              <a:latin typeface="Arial" panose="020B0604020202020204" pitchFamily="34" charset="0"/>
              <a:cs typeface="Arial" panose="020B0604020202020204" pitchFamily="34" charset="0"/>
            </a:rPr>
            <a:t>Third Parties</a:t>
          </a:r>
          <a:endParaRPr lang="en-US" sz="800" b="1" dirty="0">
            <a:latin typeface="Arial" panose="020B0604020202020204" pitchFamily="34" charset="0"/>
            <a:cs typeface="Arial" panose="020B0604020202020204" pitchFamily="34" charset="0"/>
          </a:endParaRPr>
        </a:p>
      </dgm:t>
    </dgm:pt>
    <dgm:pt modelId="{BE6771FF-75D1-4347-A3CA-373235142A2F}" type="parTrans" cxnId="{D33D739D-0077-40BA-8927-95D0979E2363}">
      <dgm:prSet/>
      <dgm:spPr/>
      <dgm:t>
        <a:bodyPr/>
        <a:lstStyle/>
        <a:p>
          <a:endParaRPr lang="en-US"/>
        </a:p>
      </dgm:t>
    </dgm:pt>
    <dgm:pt modelId="{804E5C61-314A-453F-860B-CD48768E1D99}" type="sibTrans" cxnId="{D33D739D-0077-40BA-8927-95D0979E2363}">
      <dgm:prSet/>
      <dgm:spPr/>
      <dgm:t>
        <a:bodyPr/>
        <a:lstStyle/>
        <a:p>
          <a:endParaRPr lang="en-US"/>
        </a:p>
      </dgm:t>
    </dgm:pt>
    <dgm:pt modelId="{A3D7678D-4697-4EF6-8A6C-4E77CD15F827}">
      <dgm:prSet phldrT="[Text]" custT="1"/>
      <dgm:spPr/>
      <dgm:t>
        <a:bodyPr/>
        <a:lstStyle/>
        <a:p>
          <a:r>
            <a:rPr lang="en-US" sz="800" b="1" dirty="0" smtClean="0">
              <a:latin typeface="Arial" panose="020B0604020202020204" pitchFamily="34" charset="0"/>
              <a:cs typeface="Arial" panose="020B0604020202020204" pitchFamily="34" charset="0"/>
            </a:rPr>
            <a:t>Procedures</a:t>
          </a:r>
          <a:endParaRPr lang="en-US" sz="800" b="1" dirty="0">
            <a:latin typeface="Arial" panose="020B0604020202020204" pitchFamily="34" charset="0"/>
            <a:cs typeface="Arial" panose="020B0604020202020204" pitchFamily="34" charset="0"/>
          </a:endParaRPr>
        </a:p>
      </dgm:t>
    </dgm:pt>
    <dgm:pt modelId="{072BBA1C-7170-4E2C-B230-885E92AD5603}" type="parTrans" cxnId="{BBA5CB77-D951-4D92-A129-4796ADAAD40B}">
      <dgm:prSet/>
      <dgm:spPr/>
      <dgm:t>
        <a:bodyPr/>
        <a:lstStyle/>
        <a:p>
          <a:endParaRPr lang="en-US"/>
        </a:p>
      </dgm:t>
    </dgm:pt>
    <dgm:pt modelId="{7026EAF3-6356-4426-8A4F-4B7D26516182}" type="sibTrans" cxnId="{BBA5CB77-D951-4D92-A129-4796ADAAD40B}">
      <dgm:prSet/>
      <dgm:spPr/>
      <dgm:t>
        <a:bodyPr/>
        <a:lstStyle/>
        <a:p>
          <a:endParaRPr lang="en-US"/>
        </a:p>
      </dgm:t>
    </dgm:pt>
    <dgm:pt modelId="{2A12A091-49C7-4CB3-A865-06961E40D24C}">
      <dgm:prSet phldrT="[Text]" custT="1"/>
      <dgm:spPr/>
      <dgm:t>
        <a:bodyPr/>
        <a:lstStyle/>
        <a:p>
          <a:r>
            <a:rPr lang="en-US" sz="800" b="1" dirty="0" smtClean="0">
              <a:latin typeface="Arial" panose="020B0604020202020204" pitchFamily="34" charset="0"/>
              <a:cs typeface="Arial" panose="020B0604020202020204" pitchFamily="34" charset="0"/>
            </a:rPr>
            <a:t>Expected Best Standards</a:t>
          </a:r>
          <a:endParaRPr lang="en-US" sz="800" b="1" dirty="0">
            <a:latin typeface="Arial" panose="020B0604020202020204" pitchFamily="34" charset="0"/>
            <a:cs typeface="Arial" panose="020B0604020202020204" pitchFamily="34" charset="0"/>
          </a:endParaRPr>
        </a:p>
      </dgm:t>
    </dgm:pt>
    <dgm:pt modelId="{CC4068F0-CA7F-40FF-BD9A-336623113A65}" type="parTrans" cxnId="{FC920823-6908-4513-B89C-DF1A35D628FA}">
      <dgm:prSet/>
      <dgm:spPr/>
      <dgm:t>
        <a:bodyPr/>
        <a:lstStyle/>
        <a:p>
          <a:endParaRPr lang="en-US"/>
        </a:p>
      </dgm:t>
    </dgm:pt>
    <dgm:pt modelId="{698BA373-C2BA-45BA-8DE6-E50251027445}" type="sibTrans" cxnId="{FC920823-6908-4513-B89C-DF1A35D628FA}">
      <dgm:prSet/>
      <dgm:spPr/>
      <dgm:t>
        <a:bodyPr/>
        <a:lstStyle/>
        <a:p>
          <a:endParaRPr lang="en-US"/>
        </a:p>
      </dgm:t>
    </dgm:pt>
    <dgm:pt modelId="{C2EFE921-3526-4838-8B88-4FE34D397E49}">
      <dgm:prSet phldrT="[Text]" custT="1"/>
      <dgm:spPr/>
      <dgm:t>
        <a:bodyPr/>
        <a:lstStyle/>
        <a:p>
          <a:r>
            <a:rPr lang="en-US" sz="800" b="1" dirty="0" smtClean="0">
              <a:latin typeface="Arial" panose="020B0604020202020204" pitchFamily="34" charset="0"/>
              <a:cs typeface="Arial" panose="020B0604020202020204" pitchFamily="34" charset="0"/>
            </a:rPr>
            <a:t>Risk Management</a:t>
          </a:r>
          <a:endParaRPr lang="en-US" sz="800" b="1" dirty="0">
            <a:latin typeface="Arial" panose="020B0604020202020204" pitchFamily="34" charset="0"/>
            <a:cs typeface="Arial" panose="020B0604020202020204" pitchFamily="34" charset="0"/>
          </a:endParaRPr>
        </a:p>
      </dgm:t>
    </dgm:pt>
    <dgm:pt modelId="{5FBCAFEA-DD0D-465E-B6FF-AFE517C54170}" type="parTrans" cxnId="{664D1942-FC3C-4825-BCC3-5D6629A4B510}">
      <dgm:prSet/>
      <dgm:spPr/>
      <dgm:t>
        <a:bodyPr/>
        <a:lstStyle/>
        <a:p>
          <a:endParaRPr lang="en-US"/>
        </a:p>
      </dgm:t>
    </dgm:pt>
    <dgm:pt modelId="{5B27084B-A70D-4C39-9D2E-9B246F93CC6E}" type="sibTrans" cxnId="{664D1942-FC3C-4825-BCC3-5D6629A4B510}">
      <dgm:prSet/>
      <dgm:spPr/>
      <dgm:t>
        <a:bodyPr/>
        <a:lstStyle/>
        <a:p>
          <a:endParaRPr lang="en-US"/>
        </a:p>
      </dgm:t>
    </dgm:pt>
    <dgm:pt modelId="{0332C463-B624-4313-9A07-E096FF3A2F94}">
      <dgm:prSet custT="1"/>
      <dgm:spPr/>
      <dgm:t>
        <a:bodyPr/>
        <a:lstStyle/>
        <a:p>
          <a:r>
            <a:rPr lang="en-US" sz="800" b="1" dirty="0" smtClean="0">
              <a:latin typeface="Arial" panose="020B0604020202020204" pitchFamily="34" charset="0"/>
              <a:cs typeface="Arial" panose="020B0604020202020204" pitchFamily="34" charset="0"/>
            </a:rPr>
            <a:t>Manage</a:t>
          </a:r>
          <a:endParaRPr lang="en-US" sz="800" b="1" dirty="0">
            <a:latin typeface="Arial" panose="020B0604020202020204" pitchFamily="34" charset="0"/>
            <a:cs typeface="Arial" panose="020B0604020202020204" pitchFamily="34" charset="0"/>
          </a:endParaRPr>
        </a:p>
      </dgm:t>
    </dgm:pt>
    <dgm:pt modelId="{0825EECB-4B35-45FF-985A-3E7BFB1E64F6}" type="parTrans" cxnId="{16FBA7F7-BF5D-40F0-9312-34044EB330CB}">
      <dgm:prSet/>
      <dgm:spPr/>
      <dgm:t>
        <a:bodyPr/>
        <a:lstStyle/>
        <a:p>
          <a:endParaRPr lang="en-US"/>
        </a:p>
      </dgm:t>
    </dgm:pt>
    <dgm:pt modelId="{D67AE79B-3133-49E4-B9A5-536EBBCE002D}" type="sibTrans" cxnId="{16FBA7F7-BF5D-40F0-9312-34044EB330CB}">
      <dgm:prSet/>
      <dgm:spPr/>
      <dgm:t>
        <a:bodyPr/>
        <a:lstStyle/>
        <a:p>
          <a:endParaRPr lang="en-US"/>
        </a:p>
      </dgm:t>
    </dgm:pt>
    <dgm:pt modelId="{B49BE7CF-2F9A-4BE0-A8E8-1D3CA1331FDD}">
      <dgm:prSet custT="1"/>
      <dgm:spPr/>
      <dgm:t>
        <a:bodyPr/>
        <a:lstStyle/>
        <a:p>
          <a:r>
            <a:rPr lang="en-US" sz="800" b="1" dirty="0" smtClean="0">
              <a:latin typeface="Arial" panose="020B0604020202020204" pitchFamily="34" charset="0"/>
              <a:cs typeface="Arial" panose="020B0604020202020204" pitchFamily="34" charset="0"/>
            </a:rPr>
            <a:t>DPO Outsourcing</a:t>
          </a:r>
          <a:endParaRPr lang="en-US" sz="800" b="1" dirty="0">
            <a:latin typeface="Arial" panose="020B0604020202020204" pitchFamily="34" charset="0"/>
            <a:cs typeface="Arial" panose="020B0604020202020204" pitchFamily="34" charset="0"/>
          </a:endParaRPr>
        </a:p>
      </dgm:t>
    </dgm:pt>
    <dgm:pt modelId="{FEF3F318-0662-4000-9F18-7D097AC6B751}" type="parTrans" cxnId="{25D44479-F77C-4643-89B0-EB4D05998D0B}">
      <dgm:prSet/>
      <dgm:spPr/>
      <dgm:t>
        <a:bodyPr/>
        <a:lstStyle/>
        <a:p>
          <a:endParaRPr lang="en-US"/>
        </a:p>
      </dgm:t>
    </dgm:pt>
    <dgm:pt modelId="{6DBD9A60-9DB5-4A31-BB07-C9EC3A9969D9}" type="sibTrans" cxnId="{25D44479-F77C-4643-89B0-EB4D05998D0B}">
      <dgm:prSet/>
      <dgm:spPr/>
      <dgm:t>
        <a:bodyPr/>
        <a:lstStyle/>
        <a:p>
          <a:endParaRPr lang="en-US"/>
        </a:p>
      </dgm:t>
    </dgm:pt>
    <dgm:pt modelId="{CE521BDC-A175-4B58-935C-71858BD668F8}" type="pres">
      <dgm:prSet presAssocID="{2FAE471C-CF6B-46F4-99A5-6CA70E4905A6}" presName="Name0" presStyleCnt="0">
        <dgm:presLayoutVars>
          <dgm:dir/>
          <dgm:resizeHandles val="exact"/>
        </dgm:presLayoutVars>
      </dgm:prSet>
      <dgm:spPr/>
    </dgm:pt>
    <dgm:pt modelId="{FF95646E-F543-42A8-A338-5D488CBE1BC2}" type="pres">
      <dgm:prSet presAssocID="{9464CE33-0AFF-436E-8872-50FA4A39F071}" presName="node" presStyleLbl="node1" presStyleIdx="0" presStyleCnt="4">
        <dgm:presLayoutVars>
          <dgm:bulletEnabled val="1"/>
        </dgm:presLayoutVars>
      </dgm:prSet>
      <dgm:spPr/>
      <dgm:t>
        <a:bodyPr/>
        <a:lstStyle/>
        <a:p>
          <a:endParaRPr lang="en-US"/>
        </a:p>
      </dgm:t>
    </dgm:pt>
    <dgm:pt modelId="{25909580-7BBF-479D-88C5-EED86D9DB009}" type="pres">
      <dgm:prSet presAssocID="{E4878242-B1A5-49DC-B015-65B73EB0C910}" presName="sibTrans" presStyleCnt="0"/>
      <dgm:spPr/>
    </dgm:pt>
    <dgm:pt modelId="{19D5CEB6-7A94-45E0-B027-0D7449B76920}" type="pres">
      <dgm:prSet presAssocID="{5D854F1B-D999-4226-9BCA-D25622D33C73}" presName="node" presStyleLbl="node1" presStyleIdx="1" presStyleCnt="4">
        <dgm:presLayoutVars>
          <dgm:bulletEnabled val="1"/>
        </dgm:presLayoutVars>
      </dgm:prSet>
      <dgm:spPr/>
      <dgm:t>
        <a:bodyPr/>
        <a:lstStyle/>
        <a:p>
          <a:endParaRPr lang="en-US"/>
        </a:p>
      </dgm:t>
    </dgm:pt>
    <dgm:pt modelId="{4BB69769-6F5F-49DD-8CB8-4D78FC64FF8A}" type="pres">
      <dgm:prSet presAssocID="{A071F20E-6BB1-4CBC-938B-CC7ADBD8A325}" presName="sibTrans" presStyleCnt="0"/>
      <dgm:spPr/>
    </dgm:pt>
    <dgm:pt modelId="{A038B6C8-E4A8-4E0F-B0F1-D1F6D26450F4}" type="pres">
      <dgm:prSet presAssocID="{957CBC5D-C5D9-4984-A8AA-6C73C08E69C3}" presName="node" presStyleLbl="node1" presStyleIdx="2" presStyleCnt="4">
        <dgm:presLayoutVars>
          <dgm:bulletEnabled val="1"/>
        </dgm:presLayoutVars>
      </dgm:prSet>
      <dgm:spPr/>
      <dgm:t>
        <a:bodyPr/>
        <a:lstStyle/>
        <a:p>
          <a:endParaRPr lang="en-US"/>
        </a:p>
      </dgm:t>
    </dgm:pt>
    <dgm:pt modelId="{76FB6AAF-62B2-4885-9F8F-B28BFD2C006A}" type="pres">
      <dgm:prSet presAssocID="{217FE29A-A813-45B9-AF93-F6B3ACC1AC35}" presName="sibTrans" presStyleCnt="0"/>
      <dgm:spPr/>
    </dgm:pt>
    <dgm:pt modelId="{651A0039-1FC4-4086-B107-C6D26AD11D12}" type="pres">
      <dgm:prSet presAssocID="{0332C463-B624-4313-9A07-E096FF3A2F94}" presName="node" presStyleLbl="node1" presStyleIdx="3" presStyleCnt="4">
        <dgm:presLayoutVars>
          <dgm:bulletEnabled val="1"/>
        </dgm:presLayoutVars>
      </dgm:prSet>
      <dgm:spPr/>
      <dgm:t>
        <a:bodyPr/>
        <a:lstStyle/>
        <a:p>
          <a:endParaRPr lang="en-US"/>
        </a:p>
      </dgm:t>
    </dgm:pt>
  </dgm:ptLst>
  <dgm:cxnLst>
    <dgm:cxn modelId="{364199F7-3FFD-47B9-A031-29D7DCA1E2A1}" type="presOf" srcId="{5D854F1B-D999-4226-9BCA-D25622D33C73}" destId="{19D5CEB6-7A94-45E0-B027-0D7449B76920}" srcOrd="0" destOrd="0" presId="urn:microsoft.com/office/officeart/2005/8/layout/hList6"/>
    <dgm:cxn modelId="{5BECF20A-B0F3-4863-8A5E-A3BBC26FB8B0}" type="presOf" srcId="{9464CE33-0AFF-436E-8872-50FA4A39F071}" destId="{FF95646E-F543-42A8-A338-5D488CBE1BC2}" srcOrd="0" destOrd="0" presId="urn:microsoft.com/office/officeart/2005/8/layout/hList6"/>
    <dgm:cxn modelId="{869D2498-CD22-4F3C-9086-04ADC45C32F6}" srcId="{9464CE33-0AFF-436E-8872-50FA4A39F071}" destId="{2CAC4F6C-DF9A-4D2E-B041-EBA689ADB4FA}" srcOrd="0" destOrd="0" parTransId="{B35F7C7B-171C-4E10-9064-316802C49599}" sibTransId="{F4F7CA13-3AF7-4695-BBC7-4D9C1F569AA4}"/>
    <dgm:cxn modelId="{25D44479-F77C-4643-89B0-EB4D05998D0B}" srcId="{0332C463-B624-4313-9A07-E096FF3A2F94}" destId="{B49BE7CF-2F9A-4BE0-A8E8-1D3CA1331FDD}" srcOrd="0" destOrd="0" parTransId="{FEF3F318-0662-4000-9F18-7D097AC6B751}" sibTransId="{6DBD9A60-9DB5-4A31-BB07-C9EC3A9969D9}"/>
    <dgm:cxn modelId="{C105432E-8789-4466-8458-2AB24D2DCC6C}" srcId="{9464CE33-0AFF-436E-8872-50FA4A39F071}" destId="{564C2E0C-DF10-47F7-9732-AE2E1EEF4784}" srcOrd="2" destOrd="0" parTransId="{146A07C2-7074-4541-A6BB-20DAE99D4885}" sibTransId="{99490F3C-0B32-4C07-9BFD-EA21010A4694}"/>
    <dgm:cxn modelId="{16FBA7F7-BF5D-40F0-9312-34044EB330CB}" srcId="{2FAE471C-CF6B-46F4-99A5-6CA70E4905A6}" destId="{0332C463-B624-4313-9A07-E096FF3A2F94}" srcOrd="3" destOrd="0" parTransId="{0825EECB-4B35-45FF-985A-3E7BFB1E64F6}" sibTransId="{D67AE79B-3133-49E4-B9A5-536EBBCE002D}"/>
    <dgm:cxn modelId="{B30F6E7D-15CC-432C-A7CF-A4EFDAE7435B}" srcId="{2FAE471C-CF6B-46F4-99A5-6CA70E4905A6}" destId="{9464CE33-0AFF-436E-8872-50FA4A39F071}" srcOrd="0" destOrd="0" parTransId="{17D40F12-39DA-448F-8B9E-B33E045C8B21}" sibTransId="{E4878242-B1A5-49DC-B015-65B73EB0C910}"/>
    <dgm:cxn modelId="{EC3804C1-429D-4A81-A301-3013E61EE304}" type="presOf" srcId="{753B118C-6E83-4925-A0AB-CC8CD12B3897}" destId="{A038B6C8-E4A8-4E0F-B0F1-D1F6D26450F4}" srcOrd="0" destOrd="1" presId="urn:microsoft.com/office/officeart/2005/8/layout/hList6"/>
    <dgm:cxn modelId="{F952BC2C-72E4-43B5-9495-8048EF4A15EE}" srcId="{957CBC5D-C5D9-4984-A8AA-6C73C08E69C3}" destId="{753B118C-6E83-4925-A0AB-CC8CD12B3897}" srcOrd="0" destOrd="0" parTransId="{DD13F767-ED2D-4892-971D-12286C2C0CB7}" sibTransId="{A444AF58-9F7A-4953-9DF1-B98514AD1731}"/>
    <dgm:cxn modelId="{BBA5CB77-D951-4D92-A129-4796ADAAD40B}" srcId="{957CBC5D-C5D9-4984-A8AA-6C73C08E69C3}" destId="{A3D7678D-4697-4EF6-8A6C-4E77CD15F827}" srcOrd="1" destOrd="0" parTransId="{072BBA1C-7170-4E2C-B230-885E92AD5603}" sibTransId="{7026EAF3-6356-4426-8A4F-4B7D26516182}"/>
    <dgm:cxn modelId="{FC920823-6908-4513-B89C-DF1A35D628FA}" srcId="{957CBC5D-C5D9-4984-A8AA-6C73C08E69C3}" destId="{2A12A091-49C7-4CB3-A865-06961E40D24C}" srcOrd="2" destOrd="0" parTransId="{CC4068F0-CA7F-40FF-BD9A-336623113A65}" sibTransId="{698BA373-C2BA-45BA-8DE6-E50251027445}"/>
    <dgm:cxn modelId="{442F76F0-54B1-4B89-8E84-F6E3C25A997C}" type="presOf" srcId="{0332C463-B624-4313-9A07-E096FF3A2F94}" destId="{651A0039-1FC4-4086-B107-C6D26AD11D12}" srcOrd="0" destOrd="0" presId="urn:microsoft.com/office/officeart/2005/8/layout/hList6"/>
    <dgm:cxn modelId="{568FE82A-05F8-435D-820E-33B52399D2F0}" type="presOf" srcId="{564C2E0C-DF10-47F7-9732-AE2E1EEF4784}" destId="{FF95646E-F543-42A8-A338-5D488CBE1BC2}" srcOrd="0" destOrd="3" presId="urn:microsoft.com/office/officeart/2005/8/layout/hList6"/>
    <dgm:cxn modelId="{841E609B-CB62-45D8-8F6C-AF095A1E71BC}" type="presOf" srcId="{B49BE7CF-2F9A-4BE0-A8E8-1D3CA1331FDD}" destId="{651A0039-1FC4-4086-B107-C6D26AD11D12}" srcOrd="0" destOrd="1" presId="urn:microsoft.com/office/officeart/2005/8/layout/hList6"/>
    <dgm:cxn modelId="{67B0A96D-8720-4814-AB29-1126B0B4C85F}" type="presOf" srcId="{B77E5B0C-E725-406D-B3F8-1ED10843C8FE}" destId="{FF95646E-F543-42A8-A338-5D488CBE1BC2}" srcOrd="0" destOrd="2" presId="urn:microsoft.com/office/officeart/2005/8/layout/hList6"/>
    <dgm:cxn modelId="{9139DA29-6E7D-491F-9A98-E257E4E65451}" type="presOf" srcId="{2A12A091-49C7-4CB3-A865-06961E40D24C}" destId="{A038B6C8-E4A8-4E0F-B0F1-D1F6D26450F4}" srcOrd="0" destOrd="3" presId="urn:microsoft.com/office/officeart/2005/8/layout/hList6"/>
    <dgm:cxn modelId="{B0E0E527-B096-4F0B-A75A-AFF3BA612E43}" srcId="{9464CE33-0AFF-436E-8872-50FA4A39F071}" destId="{B77E5B0C-E725-406D-B3F8-1ED10843C8FE}" srcOrd="1" destOrd="0" parTransId="{CC6FAAE1-493F-4521-A4E9-E122C33791AF}" sibTransId="{E0648F23-5A12-4904-A831-9FDE05AA12E6}"/>
    <dgm:cxn modelId="{4FC9B922-77B1-490B-8C4D-F17516E4C9DD}" type="presOf" srcId="{2FAE471C-CF6B-46F4-99A5-6CA70E4905A6}" destId="{CE521BDC-A175-4B58-935C-71858BD668F8}" srcOrd="0" destOrd="0" presId="urn:microsoft.com/office/officeart/2005/8/layout/hList6"/>
    <dgm:cxn modelId="{3805DD7D-33AC-4D71-9BC7-6DE7937BBCC4}" type="presOf" srcId="{C2EFE921-3526-4838-8B88-4FE34D397E49}" destId="{A038B6C8-E4A8-4E0F-B0F1-D1F6D26450F4}" srcOrd="0" destOrd="4" presId="urn:microsoft.com/office/officeart/2005/8/layout/hList6"/>
    <dgm:cxn modelId="{550EBC34-3E43-4988-8A1A-14F59C9A552F}" type="presOf" srcId="{A3D7678D-4697-4EF6-8A6C-4E77CD15F827}" destId="{A038B6C8-E4A8-4E0F-B0F1-D1F6D26450F4}" srcOrd="0" destOrd="2" presId="urn:microsoft.com/office/officeart/2005/8/layout/hList6"/>
    <dgm:cxn modelId="{BFA7A0BB-979E-4E7D-A26C-79436D48D9C3}" type="presOf" srcId="{7AA798C5-0A68-438B-B077-1173A64643A9}" destId="{19D5CEB6-7A94-45E0-B027-0D7449B76920}" srcOrd="0" destOrd="2" presId="urn:microsoft.com/office/officeart/2005/8/layout/hList6"/>
    <dgm:cxn modelId="{664D1942-FC3C-4825-BCC3-5D6629A4B510}" srcId="{957CBC5D-C5D9-4984-A8AA-6C73C08E69C3}" destId="{C2EFE921-3526-4838-8B88-4FE34D397E49}" srcOrd="3" destOrd="0" parTransId="{5FBCAFEA-DD0D-465E-B6FF-AFE517C54170}" sibTransId="{5B27084B-A70D-4C39-9D2E-9B246F93CC6E}"/>
    <dgm:cxn modelId="{B51C8814-C675-4010-B9E6-1953DD193943}" type="presOf" srcId="{957CBC5D-C5D9-4984-A8AA-6C73C08E69C3}" destId="{A038B6C8-E4A8-4E0F-B0F1-D1F6D26450F4}" srcOrd="0" destOrd="0" presId="urn:microsoft.com/office/officeart/2005/8/layout/hList6"/>
    <dgm:cxn modelId="{D33D739D-0077-40BA-8927-95D0979E2363}" srcId="{5D854F1B-D999-4226-9BCA-D25622D33C73}" destId="{7AA798C5-0A68-438B-B077-1173A64643A9}" srcOrd="1" destOrd="0" parTransId="{BE6771FF-75D1-4347-A3CA-373235142A2F}" sibTransId="{804E5C61-314A-453F-860B-CD48768E1D99}"/>
    <dgm:cxn modelId="{9409DCA4-3D97-4044-83D8-6D97102CAF63}" srcId="{2FAE471C-CF6B-46F4-99A5-6CA70E4905A6}" destId="{5D854F1B-D999-4226-9BCA-D25622D33C73}" srcOrd="1" destOrd="0" parTransId="{9BC10A23-9D57-43F9-9C24-E6B8B5F5E47E}" sibTransId="{A071F20E-6BB1-4CBC-938B-CC7ADBD8A325}"/>
    <dgm:cxn modelId="{1DF2372E-FC7A-4A52-A490-C4D62DE73226}" type="presOf" srcId="{66BAEC86-4C0A-4771-BEC2-40C2027A3754}" destId="{19D5CEB6-7A94-45E0-B027-0D7449B76920}" srcOrd="0" destOrd="1" presId="urn:microsoft.com/office/officeart/2005/8/layout/hList6"/>
    <dgm:cxn modelId="{7CBC640B-A70D-420E-A424-2762BC2450B2}" type="presOf" srcId="{2CAC4F6C-DF9A-4D2E-B041-EBA689ADB4FA}" destId="{FF95646E-F543-42A8-A338-5D488CBE1BC2}" srcOrd="0" destOrd="1" presId="urn:microsoft.com/office/officeart/2005/8/layout/hList6"/>
    <dgm:cxn modelId="{0B028988-18E4-41B4-9B71-3C18A9EBBB61}" srcId="{2FAE471C-CF6B-46F4-99A5-6CA70E4905A6}" destId="{957CBC5D-C5D9-4984-A8AA-6C73C08E69C3}" srcOrd="2" destOrd="0" parTransId="{8189467F-1437-4C60-A593-B71F315E557D}" sibTransId="{217FE29A-A813-45B9-AF93-F6B3ACC1AC35}"/>
    <dgm:cxn modelId="{11EB8646-CB20-417D-8954-CAFF74C0841B}" srcId="{5D854F1B-D999-4226-9BCA-D25622D33C73}" destId="{66BAEC86-4C0A-4771-BEC2-40C2027A3754}" srcOrd="0" destOrd="0" parTransId="{765685AB-A51E-491A-A9A7-672E3DCEA65E}" sibTransId="{DCA2149D-2E97-469B-A2D2-601C015E7FD5}"/>
    <dgm:cxn modelId="{67B18A03-9328-431B-A54A-C322BC594C0B}" type="presParOf" srcId="{CE521BDC-A175-4B58-935C-71858BD668F8}" destId="{FF95646E-F543-42A8-A338-5D488CBE1BC2}" srcOrd="0" destOrd="0" presId="urn:microsoft.com/office/officeart/2005/8/layout/hList6"/>
    <dgm:cxn modelId="{6EA14D89-F723-4D86-9E0C-A31A567FD8EA}" type="presParOf" srcId="{CE521BDC-A175-4B58-935C-71858BD668F8}" destId="{25909580-7BBF-479D-88C5-EED86D9DB009}" srcOrd="1" destOrd="0" presId="urn:microsoft.com/office/officeart/2005/8/layout/hList6"/>
    <dgm:cxn modelId="{834BC344-689A-484F-A764-DBB59FB63416}" type="presParOf" srcId="{CE521BDC-A175-4B58-935C-71858BD668F8}" destId="{19D5CEB6-7A94-45E0-B027-0D7449B76920}" srcOrd="2" destOrd="0" presId="urn:microsoft.com/office/officeart/2005/8/layout/hList6"/>
    <dgm:cxn modelId="{6BF7B4C4-0A1F-43D9-9465-BB82A74B701D}" type="presParOf" srcId="{CE521BDC-A175-4B58-935C-71858BD668F8}" destId="{4BB69769-6F5F-49DD-8CB8-4D78FC64FF8A}" srcOrd="3" destOrd="0" presId="urn:microsoft.com/office/officeart/2005/8/layout/hList6"/>
    <dgm:cxn modelId="{8F84F5FA-2B3F-4F51-BA33-28C7CB6B8BB1}" type="presParOf" srcId="{CE521BDC-A175-4B58-935C-71858BD668F8}" destId="{A038B6C8-E4A8-4E0F-B0F1-D1F6D26450F4}" srcOrd="4" destOrd="0" presId="urn:microsoft.com/office/officeart/2005/8/layout/hList6"/>
    <dgm:cxn modelId="{B1159722-B3BE-4033-9BF5-4C518D243ED1}" type="presParOf" srcId="{CE521BDC-A175-4B58-935C-71858BD668F8}" destId="{76FB6AAF-62B2-4885-9F8F-B28BFD2C006A}" srcOrd="5" destOrd="0" presId="urn:microsoft.com/office/officeart/2005/8/layout/hList6"/>
    <dgm:cxn modelId="{C634858C-AEDB-40B3-8436-4F038CE6166A}" type="presParOf" srcId="{CE521BDC-A175-4B58-935C-71858BD668F8}" destId="{651A0039-1FC4-4086-B107-C6D26AD11D12}" srcOrd="6"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95646E-F543-42A8-A338-5D488CBE1BC2}">
      <dsp:nvSpPr>
        <dsp:cNvPr id="0" name=""/>
        <dsp:cNvSpPr/>
      </dsp:nvSpPr>
      <dsp:spPr>
        <a:xfrm rot="16200000">
          <a:off x="-453441" y="454372"/>
          <a:ext cx="1821733" cy="912988"/>
        </a:xfrm>
        <a:prstGeom prst="flowChartManualOperation">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0800" tIns="0" rIns="50800" bIns="0" numCol="1" spcCol="1270" anchor="t" anchorCtr="0">
          <a:noAutofit/>
        </a:bodyPr>
        <a:lstStyle/>
        <a:p>
          <a:pPr lvl="0" algn="l" defTabSz="355600">
            <a:lnSpc>
              <a:spcPct val="90000"/>
            </a:lnSpc>
            <a:spcBef>
              <a:spcPct val="0"/>
            </a:spcBef>
            <a:spcAft>
              <a:spcPct val="35000"/>
            </a:spcAft>
          </a:pPr>
          <a:r>
            <a:rPr lang="en-US" sz="800" b="1" kern="1200" dirty="0" smtClean="0">
              <a:latin typeface="Arial" panose="020B0604020202020204" pitchFamily="34" charset="0"/>
              <a:cs typeface="Arial" panose="020B0604020202020204" pitchFamily="34" charset="0"/>
            </a:rPr>
            <a:t>Educate </a:t>
          </a:r>
          <a:endParaRPr lang="en-US" sz="800" b="1" kern="1200" dirty="0">
            <a:latin typeface="Arial" panose="020B0604020202020204" pitchFamily="34" charset="0"/>
            <a:cs typeface="Arial" panose="020B0604020202020204" pitchFamily="34" charset="0"/>
          </a:endParaRPr>
        </a:p>
        <a:p>
          <a:pPr marL="57150" lvl="1" indent="-57150" algn="l" defTabSz="355600">
            <a:lnSpc>
              <a:spcPct val="90000"/>
            </a:lnSpc>
            <a:spcBef>
              <a:spcPct val="0"/>
            </a:spcBef>
            <a:spcAft>
              <a:spcPct val="15000"/>
            </a:spcAft>
            <a:buChar char="••"/>
          </a:pPr>
          <a:r>
            <a:rPr lang="en-US" sz="800" b="1" kern="1200" dirty="0" smtClean="0">
              <a:latin typeface="Arial" panose="020B0604020202020204" pitchFamily="34" charset="0"/>
              <a:cs typeface="Arial" panose="020B0604020202020204" pitchFamily="34" charset="0"/>
            </a:rPr>
            <a:t>GDPR Organizational Culture Benchmarking</a:t>
          </a:r>
          <a:endParaRPr lang="en-US" sz="800" b="1" kern="1200" dirty="0">
            <a:latin typeface="Arial" panose="020B0604020202020204" pitchFamily="34" charset="0"/>
            <a:cs typeface="Arial" panose="020B0604020202020204" pitchFamily="34" charset="0"/>
          </a:endParaRPr>
        </a:p>
        <a:p>
          <a:pPr marL="57150" lvl="1" indent="-57150" algn="l" defTabSz="355600">
            <a:lnSpc>
              <a:spcPct val="90000"/>
            </a:lnSpc>
            <a:spcBef>
              <a:spcPct val="0"/>
            </a:spcBef>
            <a:spcAft>
              <a:spcPct val="15000"/>
            </a:spcAft>
            <a:buChar char="••"/>
          </a:pPr>
          <a:r>
            <a:rPr lang="en-US" sz="800" b="1" kern="1200" dirty="0" smtClean="0">
              <a:latin typeface="Arial" panose="020B0604020202020204" pitchFamily="34" charset="0"/>
              <a:cs typeface="Arial" panose="020B0604020202020204" pitchFamily="34" charset="0"/>
            </a:rPr>
            <a:t>Board Awareness</a:t>
          </a:r>
          <a:endParaRPr lang="en-US" sz="800" b="1" kern="1200" dirty="0">
            <a:latin typeface="Arial" panose="020B0604020202020204" pitchFamily="34" charset="0"/>
            <a:cs typeface="Arial" panose="020B0604020202020204" pitchFamily="34" charset="0"/>
          </a:endParaRPr>
        </a:p>
        <a:p>
          <a:pPr marL="57150" lvl="1" indent="-57150" algn="l" defTabSz="355600">
            <a:lnSpc>
              <a:spcPct val="90000"/>
            </a:lnSpc>
            <a:spcBef>
              <a:spcPct val="0"/>
            </a:spcBef>
            <a:spcAft>
              <a:spcPct val="15000"/>
            </a:spcAft>
            <a:buChar char="••"/>
          </a:pPr>
          <a:r>
            <a:rPr lang="en-US" sz="800" b="1" kern="1200" dirty="0" smtClean="0">
              <a:latin typeface="Arial" panose="020B0604020202020204" pitchFamily="34" charset="0"/>
              <a:cs typeface="Arial" panose="020B0604020202020204" pitchFamily="34" charset="0"/>
            </a:rPr>
            <a:t>Staff Training</a:t>
          </a:r>
          <a:endParaRPr lang="en-US" sz="800" b="1" kern="1200" dirty="0">
            <a:latin typeface="Arial" panose="020B0604020202020204" pitchFamily="34" charset="0"/>
            <a:cs typeface="Arial" panose="020B0604020202020204" pitchFamily="34" charset="0"/>
          </a:endParaRPr>
        </a:p>
      </dsp:txBody>
      <dsp:txXfrm rot="5400000">
        <a:off x="931" y="364347"/>
        <a:ext cx="912988" cy="1093039"/>
      </dsp:txXfrm>
    </dsp:sp>
    <dsp:sp modelId="{19D5CEB6-7A94-45E0-B027-0D7449B76920}">
      <dsp:nvSpPr>
        <dsp:cNvPr id="0" name=""/>
        <dsp:cNvSpPr/>
      </dsp:nvSpPr>
      <dsp:spPr>
        <a:xfrm rot="16200000">
          <a:off x="528020" y="454372"/>
          <a:ext cx="1821733" cy="912988"/>
        </a:xfrm>
        <a:prstGeom prst="flowChartManualOperation">
          <a:avLst/>
        </a:prstGeom>
        <a:solidFill>
          <a:schemeClr val="accent5">
            <a:hueOff val="-2451115"/>
            <a:satOff val="-3409"/>
            <a:lumOff val="-1307"/>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0800" tIns="0" rIns="50800" bIns="0" numCol="1" spcCol="1270" anchor="t" anchorCtr="0">
          <a:noAutofit/>
        </a:bodyPr>
        <a:lstStyle/>
        <a:p>
          <a:pPr lvl="0" algn="l" defTabSz="355600">
            <a:lnSpc>
              <a:spcPct val="90000"/>
            </a:lnSpc>
            <a:spcBef>
              <a:spcPct val="0"/>
            </a:spcBef>
            <a:spcAft>
              <a:spcPct val="35000"/>
            </a:spcAft>
          </a:pPr>
          <a:r>
            <a:rPr lang="en-US" sz="800" b="1" kern="1200" dirty="0" smtClean="0">
              <a:latin typeface="Arial" panose="020B0604020202020204" pitchFamily="34" charset="0"/>
              <a:cs typeface="Arial" panose="020B0604020202020204" pitchFamily="34" charset="0"/>
            </a:rPr>
            <a:t>Assure</a:t>
          </a:r>
          <a:endParaRPr lang="en-US" sz="800" b="1" kern="1200" dirty="0">
            <a:latin typeface="Arial" panose="020B0604020202020204" pitchFamily="34" charset="0"/>
            <a:cs typeface="Arial" panose="020B0604020202020204" pitchFamily="34" charset="0"/>
          </a:endParaRPr>
        </a:p>
        <a:p>
          <a:pPr marL="57150" lvl="1" indent="-57150" algn="l" defTabSz="355600">
            <a:lnSpc>
              <a:spcPct val="90000"/>
            </a:lnSpc>
            <a:spcBef>
              <a:spcPct val="0"/>
            </a:spcBef>
            <a:spcAft>
              <a:spcPct val="15000"/>
            </a:spcAft>
            <a:buChar char="••"/>
          </a:pPr>
          <a:r>
            <a:rPr lang="en-US" sz="800" b="1" kern="1200" dirty="0" smtClean="0">
              <a:latin typeface="Arial" panose="020B0604020202020204" pitchFamily="34" charset="0"/>
              <a:cs typeface="Arial" panose="020B0604020202020204" pitchFamily="34" charset="0"/>
            </a:rPr>
            <a:t>Processes</a:t>
          </a:r>
          <a:endParaRPr lang="en-US" sz="800" b="1" kern="1200" dirty="0">
            <a:latin typeface="Arial" panose="020B0604020202020204" pitchFamily="34" charset="0"/>
            <a:cs typeface="Arial" panose="020B0604020202020204" pitchFamily="34" charset="0"/>
          </a:endParaRPr>
        </a:p>
        <a:p>
          <a:pPr marL="57150" lvl="1" indent="-57150" algn="l" defTabSz="355600">
            <a:lnSpc>
              <a:spcPct val="90000"/>
            </a:lnSpc>
            <a:spcBef>
              <a:spcPct val="0"/>
            </a:spcBef>
            <a:spcAft>
              <a:spcPct val="15000"/>
            </a:spcAft>
            <a:buChar char="••"/>
          </a:pPr>
          <a:r>
            <a:rPr lang="en-US" sz="800" b="1" kern="1200" dirty="0" smtClean="0">
              <a:latin typeface="Arial" panose="020B0604020202020204" pitchFamily="34" charset="0"/>
              <a:cs typeface="Arial" panose="020B0604020202020204" pitchFamily="34" charset="0"/>
            </a:rPr>
            <a:t>Third Parties</a:t>
          </a:r>
          <a:endParaRPr lang="en-US" sz="800" b="1" kern="1200" dirty="0">
            <a:latin typeface="Arial" panose="020B0604020202020204" pitchFamily="34" charset="0"/>
            <a:cs typeface="Arial" panose="020B0604020202020204" pitchFamily="34" charset="0"/>
          </a:endParaRPr>
        </a:p>
      </dsp:txBody>
      <dsp:txXfrm rot="5400000">
        <a:off x="982392" y="364347"/>
        <a:ext cx="912988" cy="1093039"/>
      </dsp:txXfrm>
    </dsp:sp>
    <dsp:sp modelId="{A038B6C8-E4A8-4E0F-B0F1-D1F6D26450F4}">
      <dsp:nvSpPr>
        <dsp:cNvPr id="0" name=""/>
        <dsp:cNvSpPr/>
      </dsp:nvSpPr>
      <dsp:spPr>
        <a:xfrm rot="16200000">
          <a:off x="1509482" y="454372"/>
          <a:ext cx="1821733" cy="912988"/>
        </a:xfrm>
        <a:prstGeom prst="flowChartManualOperation">
          <a:avLst/>
        </a:prstGeom>
        <a:solidFill>
          <a:schemeClr val="accent5">
            <a:hueOff val="-4902230"/>
            <a:satOff val="-6819"/>
            <a:lumOff val="-261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0800" tIns="0" rIns="50800" bIns="0" numCol="1" spcCol="1270" anchor="t" anchorCtr="0">
          <a:noAutofit/>
        </a:bodyPr>
        <a:lstStyle/>
        <a:p>
          <a:pPr lvl="0" algn="l" defTabSz="355600">
            <a:lnSpc>
              <a:spcPct val="90000"/>
            </a:lnSpc>
            <a:spcBef>
              <a:spcPct val="0"/>
            </a:spcBef>
            <a:spcAft>
              <a:spcPct val="35000"/>
            </a:spcAft>
          </a:pPr>
          <a:r>
            <a:rPr lang="en-US" sz="800" b="1" kern="1200" dirty="0" smtClean="0">
              <a:latin typeface="Arial" panose="020B0604020202020204" pitchFamily="34" charset="0"/>
              <a:cs typeface="Arial" panose="020B0604020202020204" pitchFamily="34" charset="0"/>
            </a:rPr>
            <a:t>Architect</a:t>
          </a:r>
          <a:endParaRPr lang="en-US" sz="800" b="1" kern="1200" dirty="0">
            <a:latin typeface="Arial" panose="020B0604020202020204" pitchFamily="34" charset="0"/>
            <a:cs typeface="Arial" panose="020B0604020202020204" pitchFamily="34" charset="0"/>
          </a:endParaRPr>
        </a:p>
        <a:p>
          <a:pPr marL="57150" lvl="1" indent="-57150" algn="l" defTabSz="355600">
            <a:lnSpc>
              <a:spcPct val="90000"/>
            </a:lnSpc>
            <a:spcBef>
              <a:spcPct val="0"/>
            </a:spcBef>
            <a:spcAft>
              <a:spcPct val="15000"/>
            </a:spcAft>
            <a:buChar char="••"/>
          </a:pPr>
          <a:r>
            <a:rPr lang="en-US" sz="800" b="1" kern="1200" dirty="0" smtClean="0">
              <a:latin typeface="Arial" panose="020B0604020202020204" pitchFamily="34" charset="0"/>
              <a:cs typeface="Arial" panose="020B0604020202020204" pitchFamily="34" charset="0"/>
            </a:rPr>
            <a:t>Policies</a:t>
          </a:r>
          <a:endParaRPr lang="en-US" sz="800" b="1" kern="1200" dirty="0">
            <a:latin typeface="Arial" panose="020B0604020202020204" pitchFamily="34" charset="0"/>
            <a:cs typeface="Arial" panose="020B0604020202020204" pitchFamily="34" charset="0"/>
          </a:endParaRPr>
        </a:p>
        <a:p>
          <a:pPr marL="57150" lvl="1" indent="-57150" algn="l" defTabSz="355600">
            <a:lnSpc>
              <a:spcPct val="90000"/>
            </a:lnSpc>
            <a:spcBef>
              <a:spcPct val="0"/>
            </a:spcBef>
            <a:spcAft>
              <a:spcPct val="15000"/>
            </a:spcAft>
            <a:buChar char="••"/>
          </a:pPr>
          <a:r>
            <a:rPr lang="en-US" sz="800" b="1" kern="1200" dirty="0" smtClean="0">
              <a:latin typeface="Arial" panose="020B0604020202020204" pitchFamily="34" charset="0"/>
              <a:cs typeface="Arial" panose="020B0604020202020204" pitchFamily="34" charset="0"/>
            </a:rPr>
            <a:t>Procedures</a:t>
          </a:r>
          <a:endParaRPr lang="en-US" sz="800" b="1" kern="1200" dirty="0">
            <a:latin typeface="Arial" panose="020B0604020202020204" pitchFamily="34" charset="0"/>
            <a:cs typeface="Arial" panose="020B0604020202020204" pitchFamily="34" charset="0"/>
          </a:endParaRPr>
        </a:p>
        <a:p>
          <a:pPr marL="57150" lvl="1" indent="-57150" algn="l" defTabSz="355600">
            <a:lnSpc>
              <a:spcPct val="90000"/>
            </a:lnSpc>
            <a:spcBef>
              <a:spcPct val="0"/>
            </a:spcBef>
            <a:spcAft>
              <a:spcPct val="15000"/>
            </a:spcAft>
            <a:buChar char="••"/>
          </a:pPr>
          <a:r>
            <a:rPr lang="en-US" sz="800" b="1" kern="1200" dirty="0" smtClean="0">
              <a:latin typeface="Arial" panose="020B0604020202020204" pitchFamily="34" charset="0"/>
              <a:cs typeface="Arial" panose="020B0604020202020204" pitchFamily="34" charset="0"/>
            </a:rPr>
            <a:t>Expected Best Standards</a:t>
          </a:r>
          <a:endParaRPr lang="en-US" sz="800" b="1" kern="1200" dirty="0">
            <a:latin typeface="Arial" panose="020B0604020202020204" pitchFamily="34" charset="0"/>
            <a:cs typeface="Arial" panose="020B0604020202020204" pitchFamily="34" charset="0"/>
          </a:endParaRPr>
        </a:p>
        <a:p>
          <a:pPr marL="57150" lvl="1" indent="-57150" algn="l" defTabSz="355600">
            <a:lnSpc>
              <a:spcPct val="90000"/>
            </a:lnSpc>
            <a:spcBef>
              <a:spcPct val="0"/>
            </a:spcBef>
            <a:spcAft>
              <a:spcPct val="15000"/>
            </a:spcAft>
            <a:buChar char="••"/>
          </a:pPr>
          <a:r>
            <a:rPr lang="en-US" sz="800" b="1" kern="1200" dirty="0" smtClean="0">
              <a:latin typeface="Arial" panose="020B0604020202020204" pitchFamily="34" charset="0"/>
              <a:cs typeface="Arial" panose="020B0604020202020204" pitchFamily="34" charset="0"/>
            </a:rPr>
            <a:t>Risk Management</a:t>
          </a:r>
          <a:endParaRPr lang="en-US" sz="800" b="1" kern="1200" dirty="0">
            <a:latin typeface="Arial" panose="020B0604020202020204" pitchFamily="34" charset="0"/>
            <a:cs typeface="Arial" panose="020B0604020202020204" pitchFamily="34" charset="0"/>
          </a:endParaRPr>
        </a:p>
      </dsp:txBody>
      <dsp:txXfrm rot="5400000">
        <a:off x="1963854" y="364347"/>
        <a:ext cx="912988" cy="1093039"/>
      </dsp:txXfrm>
    </dsp:sp>
    <dsp:sp modelId="{651A0039-1FC4-4086-B107-C6D26AD11D12}">
      <dsp:nvSpPr>
        <dsp:cNvPr id="0" name=""/>
        <dsp:cNvSpPr/>
      </dsp:nvSpPr>
      <dsp:spPr>
        <a:xfrm rot="16200000">
          <a:off x="2490944" y="454372"/>
          <a:ext cx="1821733" cy="912988"/>
        </a:xfrm>
        <a:prstGeom prst="flowChartManualOperation">
          <a:avLst/>
        </a:prstGeom>
        <a:solidFill>
          <a:schemeClr val="accent5">
            <a:hueOff val="-7353344"/>
            <a:satOff val="-10228"/>
            <a:lumOff val="-392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0800" tIns="0" rIns="50800" bIns="0" numCol="1" spcCol="1270" anchor="t" anchorCtr="0">
          <a:noAutofit/>
        </a:bodyPr>
        <a:lstStyle/>
        <a:p>
          <a:pPr lvl="0" algn="l" defTabSz="355600">
            <a:lnSpc>
              <a:spcPct val="90000"/>
            </a:lnSpc>
            <a:spcBef>
              <a:spcPct val="0"/>
            </a:spcBef>
            <a:spcAft>
              <a:spcPct val="35000"/>
            </a:spcAft>
          </a:pPr>
          <a:r>
            <a:rPr lang="en-US" sz="800" b="1" kern="1200" dirty="0" smtClean="0">
              <a:latin typeface="Arial" panose="020B0604020202020204" pitchFamily="34" charset="0"/>
              <a:cs typeface="Arial" panose="020B0604020202020204" pitchFamily="34" charset="0"/>
            </a:rPr>
            <a:t>Manage</a:t>
          </a:r>
          <a:endParaRPr lang="en-US" sz="800" b="1" kern="1200" dirty="0">
            <a:latin typeface="Arial" panose="020B0604020202020204" pitchFamily="34" charset="0"/>
            <a:cs typeface="Arial" panose="020B0604020202020204" pitchFamily="34" charset="0"/>
          </a:endParaRPr>
        </a:p>
        <a:p>
          <a:pPr marL="57150" lvl="1" indent="-57150" algn="l" defTabSz="355600">
            <a:lnSpc>
              <a:spcPct val="90000"/>
            </a:lnSpc>
            <a:spcBef>
              <a:spcPct val="0"/>
            </a:spcBef>
            <a:spcAft>
              <a:spcPct val="15000"/>
            </a:spcAft>
            <a:buChar char="••"/>
          </a:pPr>
          <a:r>
            <a:rPr lang="en-US" sz="800" b="1" kern="1200" dirty="0" smtClean="0">
              <a:latin typeface="Arial" panose="020B0604020202020204" pitchFamily="34" charset="0"/>
              <a:cs typeface="Arial" panose="020B0604020202020204" pitchFamily="34" charset="0"/>
            </a:rPr>
            <a:t>DPO Outsourcing</a:t>
          </a:r>
          <a:endParaRPr lang="en-US" sz="800" b="1" kern="1200" dirty="0">
            <a:latin typeface="Arial" panose="020B0604020202020204" pitchFamily="34" charset="0"/>
            <a:cs typeface="Arial" panose="020B0604020202020204" pitchFamily="34" charset="0"/>
          </a:endParaRPr>
        </a:p>
      </dsp:txBody>
      <dsp:txXfrm rot="5400000">
        <a:off x="2945316" y="364347"/>
        <a:ext cx="912988" cy="1093039"/>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693F91-3C1C-4EAC-A268-5707D909188A}" type="datetimeFigureOut">
              <a:rPr lang="en-US" smtClean="0"/>
              <a:t>3/12/2018</a:t>
            </a:fld>
            <a:endParaRPr lang="en-US"/>
          </a:p>
        </p:txBody>
      </p:sp>
      <p:sp>
        <p:nvSpPr>
          <p:cNvPr id="4" name="Slide Image Placeholder 3"/>
          <p:cNvSpPr>
            <a:spLocks noGrp="1" noRot="1" noChangeAspect="1"/>
          </p:cNvSpPr>
          <p:nvPr>
            <p:ph type="sldImg" idx="2"/>
          </p:nvPr>
        </p:nvSpPr>
        <p:spPr>
          <a:xfrm>
            <a:off x="1885950" y="1143000"/>
            <a:ext cx="30861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5AB331-915C-402C-8B35-E8FA000B3699}" type="slidenum">
              <a:rPr lang="en-US" smtClean="0"/>
              <a:t>‹#›</a:t>
            </a:fld>
            <a:endParaRPr lang="en-US"/>
          </a:p>
        </p:txBody>
      </p:sp>
    </p:spTree>
    <p:extLst>
      <p:ext uri="{BB962C8B-B14F-4D97-AF65-F5344CB8AC3E}">
        <p14:creationId xmlns:p14="http://schemas.microsoft.com/office/powerpoint/2010/main" val="59077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748242"/>
            <a:ext cx="3886200" cy="1591733"/>
          </a:xfrm>
        </p:spPr>
        <p:txBody>
          <a:bodyPr anchor="b"/>
          <a:lstStyle>
            <a:lvl1pPr algn="ctr">
              <a:defRPr sz="3000"/>
            </a:lvl1pPr>
          </a:lstStyle>
          <a:p>
            <a:r>
              <a:rPr lang="en-US" smtClean="0"/>
              <a:t>Click to edit Master title style</a:t>
            </a:r>
            <a:endParaRPr lang="en-US" dirty="0"/>
          </a:p>
        </p:txBody>
      </p:sp>
      <p:sp>
        <p:nvSpPr>
          <p:cNvPr id="3" name="Subtitle 2"/>
          <p:cNvSpPr>
            <a:spLocks noGrp="1"/>
          </p:cNvSpPr>
          <p:nvPr>
            <p:ph type="subTitle" idx="1"/>
          </p:nvPr>
        </p:nvSpPr>
        <p:spPr>
          <a:xfrm>
            <a:off x="571500" y="2401359"/>
            <a:ext cx="3429000" cy="1103841"/>
          </a:xfrm>
        </p:spPr>
        <p:txBody>
          <a:bodyPr/>
          <a:lstStyle>
            <a:lvl1pPr marL="0" indent="0" algn="ctr">
              <a:buNone/>
              <a:defRPr sz="1200"/>
            </a:lvl1pPr>
            <a:lvl2pPr marL="228600" indent="0" algn="ctr">
              <a:buNone/>
              <a:defRPr sz="1000"/>
            </a:lvl2pPr>
            <a:lvl3pPr marL="457200" indent="0" algn="ctr">
              <a:buNone/>
              <a:defRPr sz="900"/>
            </a:lvl3pPr>
            <a:lvl4pPr marL="685800" indent="0" algn="ctr">
              <a:buNone/>
              <a:defRPr sz="800"/>
            </a:lvl4pPr>
            <a:lvl5pPr marL="914400" indent="0" algn="ctr">
              <a:buNone/>
              <a:defRPr sz="800"/>
            </a:lvl5pPr>
            <a:lvl6pPr marL="1143000" indent="0" algn="ctr">
              <a:buNone/>
              <a:defRPr sz="800"/>
            </a:lvl6pPr>
            <a:lvl7pPr marL="1371600" indent="0" algn="ctr">
              <a:buNone/>
              <a:defRPr sz="800"/>
            </a:lvl7pPr>
            <a:lvl8pPr marL="1600200" indent="0" algn="ctr">
              <a:buNone/>
              <a:defRPr sz="800"/>
            </a:lvl8pPr>
            <a:lvl9pPr marL="1828800" indent="0" algn="ctr">
              <a:buNone/>
              <a:defRPr sz="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A9DADCC-6892-43DB-9DC2-8AAF6F07B29C}"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321861-9490-48A0-8006-37FAD49C38C4}" type="slidenum">
              <a:rPr lang="en-US" smtClean="0"/>
              <a:t>‹#›</a:t>
            </a:fld>
            <a:endParaRPr lang="en-US"/>
          </a:p>
        </p:txBody>
      </p:sp>
    </p:spTree>
    <p:extLst>
      <p:ext uri="{BB962C8B-B14F-4D97-AF65-F5344CB8AC3E}">
        <p14:creationId xmlns:p14="http://schemas.microsoft.com/office/powerpoint/2010/main" val="1468174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A9DADCC-6892-43DB-9DC2-8AAF6F07B29C}"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321861-9490-48A0-8006-37FAD49C38C4}" type="slidenum">
              <a:rPr lang="en-US" smtClean="0"/>
              <a:t>‹#›</a:t>
            </a:fld>
            <a:endParaRPr lang="en-US"/>
          </a:p>
        </p:txBody>
      </p:sp>
    </p:spTree>
    <p:extLst>
      <p:ext uri="{BB962C8B-B14F-4D97-AF65-F5344CB8AC3E}">
        <p14:creationId xmlns:p14="http://schemas.microsoft.com/office/powerpoint/2010/main" val="2218290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271838" y="243417"/>
            <a:ext cx="985838" cy="387455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14325" y="243417"/>
            <a:ext cx="2900363" cy="387455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A9DADCC-6892-43DB-9DC2-8AAF6F07B29C}"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321861-9490-48A0-8006-37FAD49C38C4}" type="slidenum">
              <a:rPr lang="en-US" smtClean="0"/>
              <a:t>‹#›</a:t>
            </a:fld>
            <a:endParaRPr lang="en-US"/>
          </a:p>
        </p:txBody>
      </p:sp>
    </p:spTree>
    <p:extLst>
      <p:ext uri="{BB962C8B-B14F-4D97-AF65-F5344CB8AC3E}">
        <p14:creationId xmlns:p14="http://schemas.microsoft.com/office/powerpoint/2010/main" val="2211299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A9DADCC-6892-43DB-9DC2-8AAF6F07B29C}"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321861-9490-48A0-8006-37FAD49C38C4}" type="slidenum">
              <a:rPr lang="en-US" smtClean="0"/>
              <a:t>‹#›</a:t>
            </a:fld>
            <a:endParaRPr lang="en-US"/>
          </a:p>
        </p:txBody>
      </p:sp>
    </p:spTree>
    <p:extLst>
      <p:ext uri="{BB962C8B-B14F-4D97-AF65-F5344CB8AC3E}">
        <p14:creationId xmlns:p14="http://schemas.microsoft.com/office/powerpoint/2010/main" val="3845647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11944" y="1139826"/>
            <a:ext cx="3943350" cy="1901825"/>
          </a:xfrm>
        </p:spPr>
        <p:txBody>
          <a:bodyPr anchor="b"/>
          <a:lstStyle>
            <a:lvl1pPr>
              <a:defRPr sz="3000"/>
            </a:lvl1pPr>
          </a:lstStyle>
          <a:p>
            <a:r>
              <a:rPr lang="en-US" smtClean="0"/>
              <a:t>Click to edit Master title style</a:t>
            </a:r>
            <a:endParaRPr lang="en-US" dirty="0"/>
          </a:p>
        </p:txBody>
      </p:sp>
      <p:sp>
        <p:nvSpPr>
          <p:cNvPr id="3" name="Text Placeholder 2"/>
          <p:cNvSpPr>
            <a:spLocks noGrp="1"/>
          </p:cNvSpPr>
          <p:nvPr>
            <p:ph type="body" idx="1"/>
          </p:nvPr>
        </p:nvSpPr>
        <p:spPr>
          <a:xfrm>
            <a:off x="311944" y="3059643"/>
            <a:ext cx="3943350" cy="1000125"/>
          </a:xfrm>
        </p:spPr>
        <p:txBody>
          <a:bodyPr/>
          <a:lstStyle>
            <a:lvl1pPr marL="0" indent="0">
              <a:buNone/>
              <a:defRPr sz="1200">
                <a:solidFill>
                  <a:schemeClr val="tx1"/>
                </a:solidFill>
              </a:defRPr>
            </a:lvl1pPr>
            <a:lvl2pPr marL="228600" indent="0">
              <a:buNone/>
              <a:defRPr sz="1000">
                <a:solidFill>
                  <a:schemeClr val="tx1">
                    <a:tint val="75000"/>
                  </a:schemeClr>
                </a:solidFill>
              </a:defRPr>
            </a:lvl2pPr>
            <a:lvl3pPr marL="457200" indent="0">
              <a:buNone/>
              <a:defRPr sz="900">
                <a:solidFill>
                  <a:schemeClr val="tx1">
                    <a:tint val="75000"/>
                  </a:schemeClr>
                </a:solidFill>
              </a:defRPr>
            </a:lvl3pPr>
            <a:lvl4pPr marL="685800" indent="0">
              <a:buNone/>
              <a:defRPr sz="800">
                <a:solidFill>
                  <a:schemeClr val="tx1">
                    <a:tint val="75000"/>
                  </a:schemeClr>
                </a:solidFill>
              </a:defRPr>
            </a:lvl4pPr>
            <a:lvl5pPr marL="914400" indent="0">
              <a:buNone/>
              <a:defRPr sz="800">
                <a:solidFill>
                  <a:schemeClr val="tx1">
                    <a:tint val="75000"/>
                  </a:schemeClr>
                </a:solidFill>
              </a:defRPr>
            </a:lvl5pPr>
            <a:lvl6pPr marL="1143000" indent="0">
              <a:buNone/>
              <a:defRPr sz="800">
                <a:solidFill>
                  <a:schemeClr val="tx1">
                    <a:tint val="75000"/>
                  </a:schemeClr>
                </a:solidFill>
              </a:defRPr>
            </a:lvl6pPr>
            <a:lvl7pPr marL="1371600" indent="0">
              <a:buNone/>
              <a:defRPr sz="800">
                <a:solidFill>
                  <a:schemeClr val="tx1">
                    <a:tint val="75000"/>
                  </a:schemeClr>
                </a:solidFill>
              </a:defRPr>
            </a:lvl7pPr>
            <a:lvl8pPr marL="1600200" indent="0">
              <a:buNone/>
              <a:defRPr sz="800">
                <a:solidFill>
                  <a:schemeClr val="tx1">
                    <a:tint val="75000"/>
                  </a:schemeClr>
                </a:solidFill>
              </a:defRPr>
            </a:lvl8pPr>
            <a:lvl9pPr marL="1828800" indent="0">
              <a:buNone/>
              <a:defRPr sz="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9DADCC-6892-43DB-9DC2-8AAF6F07B29C}"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321861-9490-48A0-8006-37FAD49C38C4}" type="slidenum">
              <a:rPr lang="en-US" smtClean="0"/>
              <a:t>‹#›</a:t>
            </a:fld>
            <a:endParaRPr lang="en-US"/>
          </a:p>
        </p:txBody>
      </p:sp>
    </p:spTree>
    <p:extLst>
      <p:ext uri="{BB962C8B-B14F-4D97-AF65-F5344CB8AC3E}">
        <p14:creationId xmlns:p14="http://schemas.microsoft.com/office/powerpoint/2010/main" val="2916206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14325" y="1217083"/>
            <a:ext cx="1943100" cy="29008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2314575" y="1217083"/>
            <a:ext cx="1943100" cy="29008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A9DADCC-6892-43DB-9DC2-8AAF6F07B29C}" type="datetimeFigureOut">
              <a:rPr lang="en-US" smtClean="0"/>
              <a:t>3/12/2018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321861-9490-48A0-8006-37FAD49C38C4}" type="slidenum">
              <a:rPr lang="en-US" smtClean="0"/>
              <a:t>‹#›</a:t>
            </a:fld>
            <a:endParaRPr lang="en-US"/>
          </a:p>
        </p:txBody>
      </p:sp>
    </p:spTree>
    <p:extLst>
      <p:ext uri="{BB962C8B-B14F-4D97-AF65-F5344CB8AC3E}">
        <p14:creationId xmlns:p14="http://schemas.microsoft.com/office/powerpoint/2010/main" val="1905646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14921" y="243418"/>
            <a:ext cx="3943350" cy="88370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14921" y="1120775"/>
            <a:ext cx="1934170" cy="549275"/>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smtClean="0"/>
              <a:t>Click to edit Master text styles</a:t>
            </a:r>
          </a:p>
        </p:txBody>
      </p:sp>
      <p:sp>
        <p:nvSpPr>
          <p:cNvPr id="4" name="Content Placeholder 3"/>
          <p:cNvSpPr>
            <a:spLocks noGrp="1"/>
          </p:cNvSpPr>
          <p:nvPr>
            <p:ph sz="half" idx="2"/>
          </p:nvPr>
        </p:nvSpPr>
        <p:spPr>
          <a:xfrm>
            <a:off x="314921" y="1670050"/>
            <a:ext cx="1934170" cy="24563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2314575" y="1120775"/>
            <a:ext cx="1943696" cy="549275"/>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smtClean="0"/>
              <a:t>Click to edit Master text styles</a:t>
            </a:r>
          </a:p>
        </p:txBody>
      </p:sp>
      <p:sp>
        <p:nvSpPr>
          <p:cNvPr id="6" name="Content Placeholder 5"/>
          <p:cNvSpPr>
            <a:spLocks noGrp="1"/>
          </p:cNvSpPr>
          <p:nvPr>
            <p:ph sz="quarter" idx="4"/>
          </p:nvPr>
        </p:nvSpPr>
        <p:spPr>
          <a:xfrm>
            <a:off x="2314575" y="1670050"/>
            <a:ext cx="1943696" cy="24563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A9DADCC-6892-43DB-9DC2-8AAF6F07B29C}" type="datetimeFigureOut">
              <a:rPr lang="en-US" smtClean="0"/>
              <a:t>3/12/2018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321861-9490-48A0-8006-37FAD49C38C4}" type="slidenum">
              <a:rPr lang="en-US" smtClean="0"/>
              <a:t>‹#›</a:t>
            </a:fld>
            <a:endParaRPr lang="en-US"/>
          </a:p>
        </p:txBody>
      </p:sp>
    </p:spTree>
    <p:extLst>
      <p:ext uri="{BB962C8B-B14F-4D97-AF65-F5344CB8AC3E}">
        <p14:creationId xmlns:p14="http://schemas.microsoft.com/office/powerpoint/2010/main" val="3640137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A9DADCC-6892-43DB-9DC2-8AAF6F07B29C}" type="datetimeFigureOut">
              <a:rPr lang="en-US" smtClean="0"/>
              <a:t>3/12/2018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321861-9490-48A0-8006-37FAD49C38C4}" type="slidenum">
              <a:rPr lang="en-US" smtClean="0"/>
              <a:t>‹#›</a:t>
            </a:fld>
            <a:endParaRPr lang="en-US"/>
          </a:p>
        </p:txBody>
      </p:sp>
    </p:spTree>
    <p:extLst>
      <p:ext uri="{BB962C8B-B14F-4D97-AF65-F5344CB8AC3E}">
        <p14:creationId xmlns:p14="http://schemas.microsoft.com/office/powerpoint/2010/main" val="1922212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9DADCC-6892-43DB-9DC2-8AAF6F07B29C}" type="datetimeFigureOut">
              <a:rPr lang="en-US" smtClean="0"/>
              <a:t>3/12/2018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321861-9490-48A0-8006-37FAD49C38C4}" type="slidenum">
              <a:rPr lang="en-US" smtClean="0"/>
              <a:t>‹#›</a:t>
            </a:fld>
            <a:endParaRPr lang="en-US"/>
          </a:p>
        </p:txBody>
      </p:sp>
    </p:spTree>
    <p:extLst>
      <p:ext uri="{BB962C8B-B14F-4D97-AF65-F5344CB8AC3E}">
        <p14:creationId xmlns:p14="http://schemas.microsoft.com/office/powerpoint/2010/main" val="721553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4921" y="304800"/>
            <a:ext cx="1474589" cy="1066800"/>
          </a:xfrm>
        </p:spPr>
        <p:txBody>
          <a:bodyPr anchor="b"/>
          <a:lstStyle>
            <a:lvl1pPr>
              <a:defRPr sz="1600"/>
            </a:lvl1pPr>
          </a:lstStyle>
          <a:p>
            <a:r>
              <a:rPr lang="en-US" smtClean="0"/>
              <a:t>Click to edit Master title style</a:t>
            </a:r>
            <a:endParaRPr lang="en-US" dirty="0"/>
          </a:p>
        </p:txBody>
      </p:sp>
      <p:sp>
        <p:nvSpPr>
          <p:cNvPr id="3" name="Content Placeholder 2"/>
          <p:cNvSpPr>
            <a:spLocks noGrp="1"/>
          </p:cNvSpPr>
          <p:nvPr>
            <p:ph idx="1"/>
          </p:nvPr>
        </p:nvSpPr>
        <p:spPr>
          <a:xfrm>
            <a:off x="1943695" y="658285"/>
            <a:ext cx="2314575" cy="3249083"/>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14921" y="1371600"/>
            <a:ext cx="1474589" cy="2541059"/>
          </a:xfrm>
        </p:spPr>
        <p:txBody>
          <a:bodyPr/>
          <a:lstStyle>
            <a:lvl1pPr marL="0" indent="0">
              <a:buNone/>
              <a:defRPr sz="800"/>
            </a:lvl1pPr>
            <a:lvl2pPr marL="228600" indent="0">
              <a:buNone/>
              <a:defRPr sz="700"/>
            </a:lvl2pPr>
            <a:lvl3pPr marL="457200" indent="0">
              <a:buNone/>
              <a:defRPr sz="600"/>
            </a:lvl3pPr>
            <a:lvl4pPr marL="685800" indent="0">
              <a:buNone/>
              <a:defRPr sz="500"/>
            </a:lvl4pPr>
            <a:lvl5pPr marL="914400" indent="0">
              <a:buNone/>
              <a:defRPr sz="500"/>
            </a:lvl5pPr>
            <a:lvl6pPr marL="1143000" indent="0">
              <a:buNone/>
              <a:defRPr sz="500"/>
            </a:lvl6pPr>
            <a:lvl7pPr marL="1371600" indent="0">
              <a:buNone/>
              <a:defRPr sz="500"/>
            </a:lvl7pPr>
            <a:lvl8pPr marL="1600200" indent="0">
              <a:buNone/>
              <a:defRPr sz="500"/>
            </a:lvl8pPr>
            <a:lvl9pPr marL="1828800" indent="0">
              <a:buNone/>
              <a:defRPr sz="5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9DADCC-6892-43DB-9DC2-8AAF6F07B29C}" type="datetimeFigureOut">
              <a:rPr lang="en-US" smtClean="0"/>
              <a:t>3/12/2018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321861-9490-48A0-8006-37FAD49C38C4}" type="slidenum">
              <a:rPr lang="en-US" smtClean="0"/>
              <a:t>‹#›</a:t>
            </a:fld>
            <a:endParaRPr lang="en-US"/>
          </a:p>
        </p:txBody>
      </p:sp>
    </p:spTree>
    <p:extLst>
      <p:ext uri="{BB962C8B-B14F-4D97-AF65-F5344CB8AC3E}">
        <p14:creationId xmlns:p14="http://schemas.microsoft.com/office/powerpoint/2010/main" val="749735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4921" y="304800"/>
            <a:ext cx="1474589" cy="1066800"/>
          </a:xfrm>
        </p:spPr>
        <p:txBody>
          <a:bodyPr anchor="b"/>
          <a:lstStyle>
            <a:lvl1pPr>
              <a:defRPr sz="1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43695" y="658285"/>
            <a:ext cx="2314575" cy="3249083"/>
          </a:xfrm>
        </p:spPr>
        <p:txBody>
          <a:bodyPr anchor="t"/>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r>
              <a:rPr lang="en-US" smtClean="0"/>
              <a:t>Click icon to add picture</a:t>
            </a:r>
            <a:endParaRPr lang="en-US" dirty="0"/>
          </a:p>
        </p:txBody>
      </p:sp>
      <p:sp>
        <p:nvSpPr>
          <p:cNvPr id="4" name="Text Placeholder 3"/>
          <p:cNvSpPr>
            <a:spLocks noGrp="1"/>
          </p:cNvSpPr>
          <p:nvPr>
            <p:ph type="body" sz="half" idx="2"/>
          </p:nvPr>
        </p:nvSpPr>
        <p:spPr>
          <a:xfrm>
            <a:off x="314921" y="1371600"/>
            <a:ext cx="1474589" cy="2541059"/>
          </a:xfrm>
        </p:spPr>
        <p:txBody>
          <a:bodyPr/>
          <a:lstStyle>
            <a:lvl1pPr marL="0" indent="0">
              <a:buNone/>
              <a:defRPr sz="800"/>
            </a:lvl1pPr>
            <a:lvl2pPr marL="228600" indent="0">
              <a:buNone/>
              <a:defRPr sz="700"/>
            </a:lvl2pPr>
            <a:lvl3pPr marL="457200" indent="0">
              <a:buNone/>
              <a:defRPr sz="600"/>
            </a:lvl3pPr>
            <a:lvl4pPr marL="685800" indent="0">
              <a:buNone/>
              <a:defRPr sz="500"/>
            </a:lvl4pPr>
            <a:lvl5pPr marL="914400" indent="0">
              <a:buNone/>
              <a:defRPr sz="500"/>
            </a:lvl5pPr>
            <a:lvl6pPr marL="1143000" indent="0">
              <a:buNone/>
              <a:defRPr sz="500"/>
            </a:lvl6pPr>
            <a:lvl7pPr marL="1371600" indent="0">
              <a:buNone/>
              <a:defRPr sz="500"/>
            </a:lvl7pPr>
            <a:lvl8pPr marL="1600200" indent="0">
              <a:buNone/>
              <a:defRPr sz="500"/>
            </a:lvl8pPr>
            <a:lvl9pPr marL="1828800" indent="0">
              <a:buNone/>
              <a:defRPr sz="5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9DADCC-6892-43DB-9DC2-8AAF6F07B29C}" type="datetimeFigureOut">
              <a:rPr lang="en-US" smtClean="0"/>
              <a:t>3/12/2018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321861-9490-48A0-8006-37FAD49C38C4}" type="slidenum">
              <a:rPr lang="en-US" smtClean="0"/>
              <a:t>‹#›</a:t>
            </a:fld>
            <a:endParaRPr lang="en-US"/>
          </a:p>
        </p:txBody>
      </p:sp>
    </p:spTree>
    <p:extLst>
      <p:ext uri="{BB962C8B-B14F-4D97-AF65-F5344CB8AC3E}">
        <p14:creationId xmlns:p14="http://schemas.microsoft.com/office/powerpoint/2010/main" val="440327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4325" y="243418"/>
            <a:ext cx="3943350" cy="883709"/>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14325" y="1217083"/>
            <a:ext cx="3943350" cy="29008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14325" y="4237568"/>
            <a:ext cx="1028700" cy="243417"/>
          </a:xfrm>
          <a:prstGeom prst="rect">
            <a:avLst/>
          </a:prstGeom>
        </p:spPr>
        <p:txBody>
          <a:bodyPr vert="horz" lIns="91440" tIns="45720" rIns="91440" bIns="45720" rtlCol="0" anchor="ctr"/>
          <a:lstStyle>
            <a:lvl1pPr algn="l">
              <a:defRPr sz="600">
                <a:solidFill>
                  <a:schemeClr val="tx1">
                    <a:tint val="75000"/>
                  </a:schemeClr>
                </a:solidFill>
              </a:defRPr>
            </a:lvl1pPr>
          </a:lstStyle>
          <a:p>
            <a:fld id="{6A9DADCC-6892-43DB-9DC2-8AAF6F07B29C}" type="datetimeFigureOut">
              <a:rPr lang="en-US" smtClean="0"/>
              <a:t>3/12/2018</a:t>
            </a:fld>
            <a:endParaRPr lang="en-US"/>
          </a:p>
        </p:txBody>
      </p:sp>
      <p:sp>
        <p:nvSpPr>
          <p:cNvPr id="5" name="Footer Placeholder 4"/>
          <p:cNvSpPr>
            <a:spLocks noGrp="1"/>
          </p:cNvSpPr>
          <p:nvPr>
            <p:ph type="ftr" sz="quarter" idx="3"/>
          </p:nvPr>
        </p:nvSpPr>
        <p:spPr>
          <a:xfrm>
            <a:off x="1514475" y="4237568"/>
            <a:ext cx="1543050" cy="243417"/>
          </a:xfrm>
          <a:prstGeom prst="rect">
            <a:avLst/>
          </a:prstGeom>
        </p:spPr>
        <p:txBody>
          <a:bodyPr vert="horz" lIns="91440" tIns="45720" rIns="91440" bIns="45720" rtlCol="0" anchor="ctr"/>
          <a:lstStyle>
            <a:lvl1pPr algn="ctr">
              <a:defRPr sz="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228975" y="4237568"/>
            <a:ext cx="1028700" cy="243417"/>
          </a:xfrm>
          <a:prstGeom prst="rect">
            <a:avLst/>
          </a:prstGeom>
        </p:spPr>
        <p:txBody>
          <a:bodyPr vert="horz" lIns="91440" tIns="45720" rIns="91440" bIns="45720" rtlCol="0" anchor="ctr"/>
          <a:lstStyle>
            <a:lvl1pPr algn="r">
              <a:defRPr sz="600">
                <a:solidFill>
                  <a:schemeClr val="tx1">
                    <a:tint val="75000"/>
                  </a:schemeClr>
                </a:solidFill>
              </a:defRPr>
            </a:lvl1pPr>
          </a:lstStyle>
          <a:p>
            <a:fld id="{C7321861-9490-48A0-8006-37FAD49C38C4}" type="slidenum">
              <a:rPr lang="en-US" smtClean="0"/>
              <a:t>‹#›</a:t>
            </a:fld>
            <a:endParaRPr lang="en-US"/>
          </a:p>
        </p:txBody>
      </p:sp>
    </p:spTree>
    <p:extLst>
      <p:ext uri="{BB962C8B-B14F-4D97-AF65-F5344CB8AC3E}">
        <p14:creationId xmlns:p14="http://schemas.microsoft.com/office/powerpoint/2010/main" val="220578055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457200" rtl="0" eaLnBrk="1" latinLnBrk="0" hangingPunct="1">
        <a:lnSpc>
          <a:spcPct val="90000"/>
        </a:lnSpc>
        <a:spcBef>
          <a:spcPct val="0"/>
        </a:spcBef>
        <a:buNone/>
        <a:defRPr sz="2200" kern="1200">
          <a:solidFill>
            <a:schemeClr val="tx1"/>
          </a:solidFill>
          <a:latin typeface="+mj-lt"/>
          <a:ea typeface="+mj-ea"/>
          <a:cs typeface="+mj-cs"/>
        </a:defRPr>
      </a:lvl1pPr>
    </p:titleStyle>
    <p:bodyStyle>
      <a:lvl1pPr marL="114300" indent="-114300" algn="l" defTabSz="4572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1pPr>
      <a:lvl2pPr marL="342900" indent="-114300" algn="l" defTabSz="457200" rtl="0" eaLnBrk="1" latinLnBrk="0" hangingPunct="1">
        <a:lnSpc>
          <a:spcPct val="90000"/>
        </a:lnSpc>
        <a:spcBef>
          <a:spcPts val="250"/>
        </a:spcBef>
        <a:buFont typeface="Arial" panose="020B0604020202020204" pitchFamily="34" charset="0"/>
        <a:buChar char="•"/>
        <a:defRPr sz="1200" kern="1200">
          <a:solidFill>
            <a:schemeClr val="tx1"/>
          </a:solidFill>
          <a:latin typeface="+mn-lt"/>
          <a:ea typeface="+mn-ea"/>
          <a:cs typeface="+mn-cs"/>
        </a:defRPr>
      </a:lvl2pPr>
      <a:lvl3pPr marL="571500" indent="-114300" algn="l" defTabSz="457200" rtl="0" eaLnBrk="1" latinLnBrk="0" hangingPunct="1">
        <a:lnSpc>
          <a:spcPct val="90000"/>
        </a:lnSpc>
        <a:spcBef>
          <a:spcPts val="250"/>
        </a:spcBef>
        <a:buFont typeface="Arial" panose="020B0604020202020204" pitchFamily="34" charset="0"/>
        <a:buChar char="•"/>
        <a:defRPr sz="1000" kern="1200">
          <a:solidFill>
            <a:schemeClr val="tx1"/>
          </a:solidFill>
          <a:latin typeface="+mn-lt"/>
          <a:ea typeface="+mn-ea"/>
          <a:cs typeface="+mn-cs"/>
        </a:defRPr>
      </a:lvl3pPr>
      <a:lvl4pPr marL="8001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4pPr>
      <a:lvl5pPr marL="10287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5pPr>
      <a:lvl6pPr marL="12573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6pPr>
      <a:lvl7pPr marL="14859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7pPr>
      <a:lvl8pPr marL="17145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8pPr>
      <a:lvl9pPr marL="19431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62353" y="520928"/>
            <a:ext cx="4128293" cy="1193078"/>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3544" tIns="21771" rIns="43544" bIns="21771" numCol="1" spcCol="0" rtlCol="0" fromWordArt="0" anchor="ctr" anchorCtr="0" forceAA="0" compatLnSpc="1">
            <a:prstTxWarp prst="textNoShape">
              <a:avLst/>
            </a:prstTxWarp>
            <a:noAutofit/>
          </a:bodyPr>
          <a:lstStyle/>
          <a:p>
            <a:pPr algn="ctr"/>
            <a:endParaRPr lang="en-US" sz="588" dirty="0"/>
          </a:p>
        </p:txBody>
      </p:sp>
      <p:sp>
        <p:nvSpPr>
          <p:cNvPr id="21" name="Rectangle 20"/>
          <p:cNvSpPr/>
          <p:nvPr/>
        </p:nvSpPr>
        <p:spPr>
          <a:xfrm>
            <a:off x="0" y="4379498"/>
            <a:ext cx="4572000" cy="20398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3544" tIns="21771" rIns="43544" bIns="21771" numCol="1" spcCol="0" rtlCol="0" fromWordArt="0" anchor="ctr" anchorCtr="0" forceAA="0" compatLnSpc="1">
            <a:prstTxWarp prst="textNoShape">
              <a:avLst/>
            </a:prstTxWarp>
            <a:noAutofit/>
          </a:bodyPr>
          <a:lstStyle/>
          <a:p>
            <a:pPr algn="ctr"/>
            <a:endParaRPr lang="en-US" sz="588" dirty="0"/>
          </a:p>
        </p:txBody>
      </p:sp>
      <p:sp>
        <p:nvSpPr>
          <p:cNvPr id="22" name="Rectangle 21"/>
          <p:cNvSpPr/>
          <p:nvPr/>
        </p:nvSpPr>
        <p:spPr>
          <a:xfrm>
            <a:off x="-23243" y="4362296"/>
            <a:ext cx="1412566" cy="215444"/>
          </a:xfrm>
          <a:prstGeom prst="rect">
            <a:avLst/>
          </a:prstGeom>
        </p:spPr>
        <p:txBody>
          <a:bodyPr wrap="none">
            <a:spAutoFit/>
          </a:bodyPr>
          <a:lstStyle/>
          <a:p>
            <a:pPr algn="ctr"/>
            <a:r>
              <a:rPr lang="en-US" sz="800" b="1" dirty="0">
                <a:solidFill>
                  <a:schemeClr val="bg1"/>
                </a:solidFill>
                <a:latin typeface="Times New Roman" panose="02020603050405020304" pitchFamily="18" charset="0"/>
                <a:cs typeface="Times New Roman" panose="02020603050405020304" pitchFamily="18" charset="0"/>
              </a:rPr>
              <a:t>www.MooreStephens-ksc.ro</a:t>
            </a:r>
          </a:p>
        </p:txBody>
      </p:sp>
      <p:sp>
        <p:nvSpPr>
          <p:cNvPr id="23" name="Rectangle 22"/>
          <p:cNvSpPr/>
          <p:nvPr/>
        </p:nvSpPr>
        <p:spPr>
          <a:xfrm>
            <a:off x="2772877" y="4356556"/>
            <a:ext cx="1913206" cy="215444"/>
          </a:xfrm>
          <a:prstGeom prst="rect">
            <a:avLst/>
          </a:prstGeom>
        </p:spPr>
        <p:txBody>
          <a:bodyPr wrap="square">
            <a:spAutoFit/>
          </a:bodyPr>
          <a:lstStyle/>
          <a:p>
            <a:pPr algn="ctr"/>
            <a:r>
              <a:rPr lang="en-US" sz="800" b="1" dirty="0">
                <a:solidFill>
                  <a:schemeClr val="bg1"/>
                </a:solidFill>
                <a:latin typeface="Times New Roman" panose="02020603050405020304" pitchFamily="18" charset="0"/>
                <a:cs typeface="Times New Roman" panose="02020603050405020304" pitchFamily="18" charset="0"/>
              </a:rPr>
              <a:t>Precise. Proven. Performance</a:t>
            </a:r>
          </a:p>
        </p:txBody>
      </p:sp>
      <p:sp>
        <p:nvSpPr>
          <p:cNvPr id="16" name="Rectangle 15"/>
          <p:cNvSpPr/>
          <p:nvPr/>
        </p:nvSpPr>
        <p:spPr>
          <a:xfrm>
            <a:off x="303030" y="591268"/>
            <a:ext cx="4128293" cy="1193078"/>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3544" tIns="21771" rIns="43544" bIns="21771" numCol="1" spcCol="0" rtlCol="0" fromWordArt="0" anchor="ctr" anchorCtr="0" forceAA="0" compatLnSpc="1">
            <a:prstTxWarp prst="textNoShape">
              <a:avLst/>
            </a:prstTxWarp>
            <a:noAutofit/>
          </a:bodyPr>
          <a:lstStyle/>
          <a:p>
            <a:pPr algn="ctr"/>
            <a:endParaRPr lang="en-US" sz="588" dirty="0"/>
          </a:p>
        </p:txBody>
      </p:sp>
      <p:pic>
        <p:nvPicPr>
          <p:cNvPr id="1030" name="Picture 6" descr="Image result for gdpr lock hd"/>
          <p:cNvPicPr>
            <a:picLocks noChangeAspect="1" noChangeArrowheads="1"/>
          </p:cNvPicPr>
          <p:nvPr/>
        </p:nvPicPr>
        <p:blipFill rotWithShape="1">
          <a:blip r:embed="rId2">
            <a:extLst>
              <a:ext uri="{28A0092B-C50C-407E-A947-70E740481C1C}">
                <a14:useLocalDpi xmlns:a14="http://schemas.microsoft.com/office/drawing/2010/main" val="0"/>
              </a:ext>
            </a:extLst>
          </a:blip>
          <a:srcRect l="30871" r="10244"/>
          <a:stretch/>
        </p:blipFill>
        <p:spPr bwMode="auto">
          <a:xfrm>
            <a:off x="0" y="0"/>
            <a:ext cx="4572000" cy="437949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86332" y="11150"/>
            <a:ext cx="1323792" cy="305796"/>
          </a:xfrm>
          <a:prstGeom prst="rect">
            <a:avLst/>
          </a:prstGeom>
        </p:spPr>
      </p:pic>
      <p:sp>
        <p:nvSpPr>
          <p:cNvPr id="18" name="Rectangle 17"/>
          <p:cNvSpPr/>
          <p:nvPr/>
        </p:nvSpPr>
        <p:spPr>
          <a:xfrm>
            <a:off x="961161" y="198779"/>
            <a:ext cx="2240282" cy="338554"/>
          </a:xfrm>
          <a:prstGeom prst="rect">
            <a:avLst/>
          </a:prstGeom>
        </p:spPr>
        <p:txBody>
          <a:bodyPr wrap="square">
            <a:spAutoFit/>
          </a:bodyPr>
          <a:lstStyle/>
          <a:p>
            <a:r>
              <a:rPr lang="en-US" sz="1600" b="1" dirty="0" smtClean="0">
                <a:solidFill>
                  <a:srgbClr val="B3534F"/>
                </a:solidFill>
                <a:latin typeface="Times New Roman" panose="02020603050405020304" pitchFamily="18" charset="0"/>
                <a:cs typeface="Times New Roman" panose="02020603050405020304" pitchFamily="18" charset="0"/>
              </a:rPr>
              <a:t>GDPR Implementation</a:t>
            </a:r>
            <a:endParaRPr lang="en-US" sz="1600" b="1" dirty="0">
              <a:solidFill>
                <a:srgbClr val="B3534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05516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436" y="4332853"/>
            <a:ext cx="4421405" cy="203982"/>
          </a:xfrm>
          <a:prstGeom prst="rect">
            <a:avLst/>
          </a:prstGeom>
          <a:solidFill>
            <a:srgbClr val="049D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3544" tIns="21771" rIns="43544" bIns="21771" numCol="1" spcCol="0" rtlCol="0" fromWordArt="0" anchor="ctr" anchorCtr="0" forceAA="0" compatLnSpc="1">
            <a:prstTxWarp prst="textNoShape">
              <a:avLst/>
            </a:prstTxWarp>
            <a:noAutofit/>
          </a:bodyPr>
          <a:lstStyle/>
          <a:p>
            <a:pPr algn="ctr"/>
            <a:endParaRPr lang="en-US" sz="588" dirty="0"/>
          </a:p>
        </p:txBody>
      </p:sp>
      <p:sp>
        <p:nvSpPr>
          <p:cNvPr id="8" name="Rectangle 7"/>
          <p:cNvSpPr/>
          <p:nvPr/>
        </p:nvSpPr>
        <p:spPr>
          <a:xfrm>
            <a:off x="61436" y="4317218"/>
            <a:ext cx="1366080" cy="215444"/>
          </a:xfrm>
          <a:prstGeom prst="rect">
            <a:avLst/>
          </a:prstGeom>
        </p:spPr>
        <p:txBody>
          <a:bodyPr wrap="none">
            <a:spAutoFit/>
          </a:bodyPr>
          <a:lstStyle/>
          <a:p>
            <a:pPr algn="ctr"/>
            <a:r>
              <a:rPr lang="en-US" sz="800" b="1" i="1" dirty="0">
                <a:solidFill>
                  <a:schemeClr val="bg1"/>
                </a:solidFill>
                <a:latin typeface="Times New Roman" panose="02020603050405020304" pitchFamily="18" charset="0"/>
                <a:cs typeface="Times New Roman" panose="02020603050405020304" pitchFamily="18" charset="0"/>
              </a:rPr>
              <a:t>www.MooreStephens-ksc.ro</a:t>
            </a:r>
          </a:p>
        </p:txBody>
      </p:sp>
      <p:sp>
        <p:nvSpPr>
          <p:cNvPr id="9" name="Rectangle 8"/>
          <p:cNvSpPr/>
          <p:nvPr/>
        </p:nvSpPr>
        <p:spPr>
          <a:xfrm>
            <a:off x="2785403" y="4317218"/>
            <a:ext cx="1913206" cy="215444"/>
          </a:xfrm>
          <a:prstGeom prst="rect">
            <a:avLst/>
          </a:prstGeom>
        </p:spPr>
        <p:txBody>
          <a:bodyPr wrap="square">
            <a:spAutoFit/>
          </a:bodyPr>
          <a:lstStyle/>
          <a:p>
            <a:pPr algn="ctr"/>
            <a:r>
              <a:rPr lang="en-US" sz="800" b="1" i="1" dirty="0">
                <a:solidFill>
                  <a:schemeClr val="bg1"/>
                </a:solidFill>
                <a:latin typeface="Times New Roman" panose="02020603050405020304" pitchFamily="18" charset="0"/>
                <a:cs typeface="Times New Roman" panose="02020603050405020304" pitchFamily="18" charset="0"/>
              </a:rPr>
              <a:t>Precise. Proven. Performance</a:t>
            </a:r>
          </a:p>
        </p:txBody>
      </p:sp>
      <p:pic>
        <p:nvPicPr>
          <p:cNvPr id="16" name="Shape 80"/>
          <p:cNvPicPr preferRelativeResize="0"/>
          <p:nvPr/>
        </p:nvPicPr>
        <p:blipFill>
          <a:blip r:embed="rId2">
            <a:alphaModFix/>
          </a:blip>
          <a:stretch>
            <a:fillRect/>
          </a:stretch>
        </p:blipFill>
        <p:spPr>
          <a:xfrm>
            <a:off x="3569653" y="151508"/>
            <a:ext cx="867491" cy="122761"/>
          </a:xfrm>
          <a:prstGeom prst="rect">
            <a:avLst/>
          </a:prstGeom>
          <a:noFill/>
          <a:ln>
            <a:noFill/>
          </a:ln>
        </p:spPr>
      </p:pic>
      <p:sp>
        <p:nvSpPr>
          <p:cNvPr id="13" name="Rectangle 12"/>
          <p:cNvSpPr/>
          <p:nvPr/>
        </p:nvSpPr>
        <p:spPr>
          <a:xfrm>
            <a:off x="61436" y="110897"/>
            <a:ext cx="3434386" cy="203982"/>
          </a:xfrm>
          <a:prstGeom prst="rect">
            <a:avLst/>
          </a:prstGeom>
          <a:solidFill>
            <a:srgbClr val="049D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3544" tIns="21771" rIns="43544" bIns="21771" numCol="1" spcCol="0" rtlCol="0" fromWordArt="0" anchor="ctr" anchorCtr="0" forceAA="0" compatLnSpc="1">
            <a:prstTxWarp prst="textNoShape">
              <a:avLst/>
            </a:prstTxWarp>
            <a:noAutofit/>
          </a:bodyPr>
          <a:lstStyle/>
          <a:p>
            <a:r>
              <a:rPr lang="en-US" sz="1400" dirty="0" smtClean="0"/>
              <a:t>Contents</a:t>
            </a:r>
            <a:endParaRPr lang="en-US" sz="1400" i="1" dirty="0">
              <a:latin typeface="Times New Roman" panose="02020603050405020304" pitchFamily="18" charset="0"/>
              <a:cs typeface="Times New Roman" panose="02020603050405020304" pitchFamily="18" charset="0"/>
            </a:endParaRPr>
          </a:p>
        </p:txBody>
      </p:sp>
      <p:sp>
        <p:nvSpPr>
          <p:cNvPr id="10" name="Rectangle 3"/>
          <p:cNvSpPr txBox="1">
            <a:spLocks noChangeArrowheads="1"/>
          </p:cNvSpPr>
          <p:nvPr/>
        </p:nvSpPr>
        <p:spPr>
          <a:xfrm>
            <a:off x="61435" y="457313"/>
            <a:ext cx="4421405" cy="3577771"/>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228600" algn="just">
              <a:buFont typeface="Arial" pitchFamily="34" charset="0"/>
              <a:buAutoNum type="arabicPeriod"/>
            </a:pPr>
            <a:r>
              <a:rPr lang="en-US" sz="800" dirty="0" smtClean="0">
                <a:latin typeface="Arial" panose="020B0604020202020204" pitchFamily="34" charset="0"/>
                <a:cs typeface="Arial" panose="020B0604020202020204" pitchFamily="34" charset="0"/>
              </a:rPr>
              <a:t>Overview of </a:t>
            </a:r>
            <a:r>
              <a:rPr lang="en-US" sz="800" dirty="0" smtClean="0">
                <a:latin typeface="Arial" panose="020B0604020202020204" pitchFamily="34" charset="0"/>
                <a:cs typeface="Arial" panose="020B0604020202020204" pitchFamily="34" charset="0"/>
              </a:rPr>
              <a:t>GDPR…………………………….….…….……………………….........</a:t>
            </a:r>
            <a:r>
              <a:rPr lang="en-US" sz="800" dirty="0" smtClean="0">
                <a:latin typeface="Arial" panose="020B0604020202020204" pitchFamily="34" charset="0"/>
                <a:cs typeface="Arial" panose="020B0604020202020204" pitchFamily="34" charset="0"/>
              </a:rPr>
              <a:t>03</a:t>
            </a:r>
            <a:endParaRPr lang="en-US" sz="800" dirty="0">
              <a:latin typeface="Arial" panose="020B0604020202020204" pitchFamily="34" charset="0"/>
              <a:cs typeface="Arial" panose="020B0604020202020204" pitchFamily="34" charset="0"/>
            </a:endParaRPr>
          </a:p>
          <a:p>
            <a:pPr marL="457200" lvl="1" indent="-228600" algn="just">
              <a:buFont typeface="Arial" pitchFamily="34" charset="0"/>
              <a:buAutoNum type="arabicPeriod"/>
            </a:pPr>
            <a:r>
              <a:rPr lang="en-US" sz="800" dirty="0">
                <a:latin typeface="Arial" panose="020B0604020202020204" pitchFamily="34" charset="0"/>
                <a:cs typeface="Arial" panose="020B0604020202020204" pitchFamily="34" charset="0"/>
              </a:rPr>
              <a:t>Implications on Data Controllers’ </a:t>
            </a:r>
            <a:r>
              <a:rPr lang="en-US" sz="800" dirty="0" smtClean="0">
                <a:latin typeface="Arial" panose="020B0604020202020204" pitchFamily="34" charset="0"/>
                <a:cs typeface="Arial" panose="020B0604020202020204" pitchFamily="34" charset="0"/>
              </a:rPr>
              <a:t>Activity……………</a:t>
            </a:r>
            <a:r>
              <a:rPr lang="en-US" sz="800" dirty="0" smtClean="0">
                <a:latin typeface="Arial" panose="020B0604020202020204" pitchFamily="34" charset="0"/>
                <a:cs typeface="Arial" panose="020B0604020202020204" pitchFamily="34" charset="0"/>
              </a:rPr>
              <a:t>………………………..….....04</a:t>
            </a:r>
            <a:endParaRPr lang="en-US" sz="800" dirty="0">
              <a:latin typeface="Arial" panose="020B0604020202020204" pitchFamily="34" charset="0"/>
              <a:cs typeface="Arial" panose="020B0604020202020204" pitchFamily="34" charset="0"/>
            </a:endParaRPr>
          </a:p>
          <a:p>
            <a:pPr marL="457200" lvl="1" indent="-228600" algn="just">
              <a:buFont typeface="Arial" pitchFamily="34" charset="0"/>
              <a:buAutoNum type="arabicPeriod"/>
            </a:pPr>
            <a:r>
              <a:rPr lang="en-US" sz="800" dirty="0">
                <a:latin typeface="Arial" panose="020B0604020202020204" pitchFamily="34" charset="0"/>
                <a:cs typeface="Arial" panose="020B0604020202020204" pitchFamily="34" charset="0"/>
              </a:rPr>
              <a:t>How to Implement GDPR</a:t>
            </a:r>
            <a:r>
              <a:rPr lang="en-US" sz="800" dirty="0" smtClean="0">
                <a:latin typeface="Arial" panose="020B0604020202020204" pitchFamily="34" charset="0"/>
                <a:cs typeface="Arial" panose="020B0604020202020204" pitchFamily="34" charset="0"/>
              </a:rPr>
              <a:t>?.....................................................</a:t>
            </a:r>
            <a:r>
              <a:rPr lang="en-US" sz="800" dirty="0" smtClean="0">
                <a:latin typeface="Arial" panose="020B0604020202020204" pitchFamily="34" charset="0"/>
                <a:cs typeface="Arial" panose="020B0604020202020204" pitchFamily="34" charset="0"/>
              </a:rPr>
              <a:t>……...………….....</a:t>
            </a:r>
            <a:r>
              <a:rPr lang="en-US" sz="800" dirty="0" smtClean="0">
                <a:latin typeface="Arial" panose="020B0604020202020204" pitchFamily="34" charset="0"/>
                <a:cs typeface="Arial" panose="020B0604020202020204" pitchFamily="34" charset="0"/>
              </a:rPr>
              <a:t>05</a:t>
            </a:r>
            <a:endParaRPr lang="en-US" sz="800" dirty="0">
              <a:latin typeface="Arial" panose="020B0604020202020204" pitchFamily="34" charset="0"/>
              <a:cs typeface="Arial" panose="020B0604020202020204" pitchFamily="34" charset="0"/>
            </a:endParaRPr>
          </a:p>
          <a:p>
            <a:pPr marL="457200" lvl="1" indent="-228600" algn="just">
              <a:buFont typeface="Arial" pitchFamily="34" charset="0"/>
              <a:buAutoNum type="arabicPeriod"/>
            </a:pPr>
            <a:r>
              <a:rPr lang="en-US" sz="800" dirty="0">
                <a:latin typeface="Arial" panose="020B0604020202020204" pitchFamily="34" charset="0"/>
                <a:cs typeface="Arial" panose="020B0604020202020204" pitchFamily="34" charset="0"/>
              </a:rPr>
              <a:t>Challenges of GDPR</a:t>
            </a:r>
            <a:r>
              <a:rPr lang="en-US" sz="800" dirty="0" smtClean="0">
                <a:latin typeface="Arial" panose="020B0604020202020204" pitchFamily="34" charset="0"/>
                <a:cs typeface="Arial" panose="020B0604020202020204" pitchFamily="34" charset="0"/>
              </a:rPr>
              <a:t>?.....................................................</a:t>
            </a:r>
            <a:r>
              <a:rPr lang="en-US" sz="800" dirty="0" smtClean="0">
                <a:latin typeface="Arial" panose="020B0604020202020204" pitchFamily="34" charset="0"/>
                <a:cs typeface="Arial" panose="020B0604020202020204" pitchFamily="34" charset="0"/>
              </a:rPr>
              <a:t>………………………....</a:t>
            </a:r>
            <a:r>
              <a:rPr lang="en-US" sz="800" dirty="0" smtClean="0">
                <a:latin typeface="Arial" panose="020B0604020202020204" pitchFamily="34" charset="0"/>
                <a:cs typeface="Arial" panose="020B0604020202020204" pitchFamily="34" charset="0"/>
              </a:rPr>
              <a:t>06</a:t>
            </a:r>
            <a:endParaRPr lang="en-US" sz="800" dirty="0">
              <a:latin typeface="Arial" panose="020B0604020202020204" pitchFamily="34" charset="0"/>
              <a:cs typeface="Arial" panose="020B0604020202020204" pitchFamily="34" charset="0"/>
            </a:endParaRPr>
          </a:p>
          <a:p>
            <a:pPr marL="457200" lvl="1" indent="-228600" algn="just">
              <a:buFont typeface="Arial" pitchFamily="34" charset="0"/>
              <a:buAutoNum type="arabicPeriod"/>
            </a:pPr>
            <a:r>
              <a:rPr lang="en-US" sz="800" dirty="0" smtClean="0">
                <a:latin typeface="Arial" panose="020B0604020202020204" pitchFamily="34" charset="0"/>
                <a:cs typeface="Arial" panose="020B0604020202020204" pitchFamily="34" charset="0"/>
              </a:rPr>
              <a:t>Cyber Risk………………………………………</a:t>
            </a:r>
            <a:r>
              <a:rPr lang="de-DE" sz="800" dirty="0" smtClean="0">
                <a:latin typeface="Arial" panose="020B0604020202020204" pitchFamily="34" charset="0"/>
                <a:cs typeface="Arial" panose="020B0604020202020204" pitchFamily="34" charset="0"/>
              </a:rPr>
              <a:t>......................................................07</a:t>
            </a:r>
          </a:p>
          <a:p>
            <a:pPr marL="457200" lvl="1" indent="-228600" algn="just">
              <a:buFont typeface="Arial" pitchFamily="34" charset="0"/>
              <a:buAutoNum type="arabicPeriod"/>
            </a:pPr>
            <a:r>
              <a:rPr lang="en-US" sz="800" dirty="0">
                <a:latin typeface="Arial" panose="020B0604020202020204" pitchFamily="34" charset="0"/>
                <a:cs typeface="Arial" panose="020B0604020202020204" pitchFamily="34" charset="0"/>
              </a:rPr>
              <a:t>How Moore Stephens Can Help</a:t>
            </a:r>
            <a:r>
              <a:rPr lang="en-US" sz="800" dirty="0" smtClean="0">
                <a:latin typeface="Arial" panose="020B0604020202020204" pitchFamily="34" charset="0"/>
                <a:cs typeface="Arial" panose="020B0604020202020204" pitchFamily="34" charset="0"/>
              </a:rPr>
              <a:t>?………………………….</a:t>
            </a:r>
            <a:r>
              <a:rPr lang="de-DE" sz="800" dirty="0" smtClean="0">
                <a:latin typeface="Arial" panose="020B0604020202020204" pitchFamily="34" charset="0"/>
                <a:cs typeface="Arial" panose="020B0604020202020204" pitchFamily="34" charset="0"/>
              </a:rPr>
              <a:t>...................................08</a:t>
            </a:r>
            <a:endParaRPr lang="en-US" sz="800" dirty="0">
              <a:latin typeface="Arial" panose="020B0604020202020204" pitchFamily="34" charset="0"/>
              <a:cs typeface="Arial" panose="020B0604020202020204" pitchFamily="34" charset="0"/>
            </a:endParaRPr>
          </a:p>
          <a:p>
            <a:pPr marL="457200" lvl="1" indent="-228600" algn="just">
              <a:buFont typeface="Arial" pitchFamily="34" charset="0"/>
              <a:buAutoNum type="arabicPeriod"/>
            </a:pPr>
            <a:endParaRPr lang="en-US" sz="800" dirty="0">
              <a:latin typeface="Arial" panose="020B0604020202020204" pitchFamily="34" charset="0"/>
              <a:cs typeface="Arial" panose="020B0604020202020204" pitchFamily="34" charset="0"/>
            </a:endParaRPr>
          </a:p>
          <a:p>
            <a:pPr marL="228600" lvl="1" indent="0" algn="just">
              <a:buNone/>
            </a:pPr>
            <a:endParaRPr lang="en-US" sz="800" dirty="0">
              <a:latin typeface="Arial" panose="020B0604020202020204" pitchFamily="34" charset="0"/>
              <a:cs typeface="Arial" panose="020B0604020202020204" pitchFamily="34" charset="0"/>
            </a:endParaRPr>
          </a:p>
          <a:p>
            <a:pPr marL="457200" lvl="1" indent="-228600" algn="just">
              <a:buFont typeface="Arial" pitchFamily="34" charset="0"/>
              <a:buAutoNum type="arabicPeriod"/>
            </a:pPr>
            <a:endParaRPr lang="en-US" sz="800" dirty="0">
              <a:latin typeface="Arial" panose="020B0604020202020204" pitchFamily="34" charset="0"/>
              <a:cs typeface="Arial" panose="020B0604020202020204" pitchFamily="34" charset="0"/>
            </a:endParaRPr>
          </a:p>
          <a:p>
            <a:pPr marL="457200" lvl="1" indent="-228600" algn="just">
              <a:buFont typeface="Arial" pitchFamily="34" charset="0"/>
              <a:buAutoNum type="arabicPeriod"/>
            </a:pPr>
            <a:endParaRPr lang="en-US" sz="800" b="1" dirty="0">
              <a:latin typeface="Arial" panose="020B0604020202020204" pitchFamily="34" charset="0"/>
              <a:cs typeface="Arial" panose="020B0604020202020204" pitchFamily="34" charset="0"/>
            </a:endParaRPr>
          </a:p>
          <a:p>
            <a:pPr marL="457200" lvl="1" indent="-228600" algn="just">
              <a:buFont typeface="Arial" pitchFamily="34" charset="0"/>
              <a:buAutoNum type="arabicPeriod"/>
            </a:pPr>
            <a:endParaRPr lang="en-US" sz="800" b="1" dirty="0">
              <a:latin typeface="Arial" panose="020B0604020202020204" pitchFamily="34" charset="0"/>
              <a:cs typeface="Arial" panose="020B0604020202020204" pitchFamily="34" charset="0"/>
            </a:endParaRPr>
          </a:p>
          <a:p>
            <a:pPr marL="457200" lvl="1" indent="-228600" algn="just">
              <a:buFont typeface="Arial" pitchFamily="34" charset="0"/>
              <a:buAutoNum type="arabicPeriod"/>
            </a:pPr>
            <a:endParaRPr lang="en-US" sz="800" b="1" dirty="0">
              <a:latin typeface="Arial" panose="020B0604020202020204" pitchFamily="34" charset="0"/>
              <a:cs typeface="Arial" panose="020B0604020202020204" pitchFamily="34" charset="0"/>
            </a:endParaRPr>
          </a:p>
          <a:p>
            <a:pPr marL="457200" lvl="1" indent="-228600" algn="just">
              <a:buFont typeface="Arial" pitchFamily="34" charset="0"/>
              <a:buAutoNum type="arabicPeriod"/>
            </a:pPr>
            <a:endParaRPr lang="en-US" sz="800" b="1" dirty="0">
              <a:latin typeface="Arial" panose="020B0604020202020204" pitchFamily="34" charset="0"/>
              <a:cs typeface="Arial" panose="020B0604020202020204" pitchFamily="34" charset="0"/>
            </a:endParaRPr>
          </a:p>
          <a:p>
            <a:pPr marL="457200" lvl="1" indent="-228600" algn="just">
              <a:buFont typeface="Arial" pitchFamily="34" charset="0"/>
              <a:buAutoNum type="arabicPeriod"/>
            </a:pPr>
            <a:endParaRPr lang="en-US" sz="800" b="1" dirty="0">
              <a:latin typeface="Arial" panose="020B0604020202020204" pitchFamily="34" charset="0"/>
              <a:cs typeface="Arial" panose="020B0604020202020204" pitchFamily="34" charset="0"/>
            </a:endParaRPr>
          </a:p>
          <a:p>
            <a:pPr marL="457200" lvl="1" indent="-228600" algn="just">
              <a:buFont typeface="Arial" pitchFamily="34" charset="0"/>
              <a:buAutoNum type="arabicPeriod"/>
            </a:pPr>
            <a:endParaRPr lang="en-US" sz="800" b="1" dirty="0">
              <a:latin typeface="Arial" panose="020B0604020202020204" pitchFamily="34" charset="0"/>
              <a:cs typeface="Arial" panose="020B0604020202020204" pitchFamily="34" charset="0"/>
            </a:endParaRPr>
          </a:p>
          <a:p>
            <a:pPr marL="457200" lvl="1" indent="-228600" algn="just">
              <a:buFont typeface="Arial" pitchFamily="34" charset="0"/>
              <a:buAutoNum type="arabicPeriod"/>
            </a:pPr>
            <a:endParaRPr lang="en-US" sz="800" b="1" dirty="0">
              <a:latin typeface="Arial" panose="020B0604020202020204" pitchFamily="34" charset="0"/>
              <a:cs typeface="Arial" panose="020B0604020202020204" pitchFamily="34" charset="0"/>
            </a:endParaRPr>
          </a:p>
          <a:p>
            <a:pPr marL="457200" lvl="1" indent="-228600" algn="just">
              <a:buFont typeface="Arial" pitchFamily="34" charset="0"/>
              <a:buAutoNum type="arabicPeriod"/>
            </a:pPr>
            <a:endParaRPr lang="en-GB" sz="800" b="1" dirty="0">
              <a:latin typeface="Arial" panose="020B0604020202020204" pitchFamily="34" charset="0"/>
              <a:cs typeface="Arial" panose="020B0604020202020204" pitchFamily="34" charset="0"/>
            </a:endParaRPr>
          </a:p>
          <a:p>
            <a:pPr marL="228600" lvl="1" indent="0">
              <a:buNone/>
            </a:pPr>
            <a:endParaRPr lang="en-GB" sz="800" b="1" dirty="0">
              <a:latin typeface="Arial" panose="020B0604020202020204" pitchFamily="34" charset="0"/>
              <a:cs typeface="Arial" panose="020B0604020202020204" pitchFamily="34" charset="0"/>
            </a:endParaRPr>
          </a:p>
          <a:p>
            <a:pPr marL="228600" lvl="1" indent="0">
              <a:buNone/>
            </a:pPr>
            <a:endParaRPr lang="en-GB" sz="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7228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436" y="4332853"/>
            <a:ext cx="4421405" cy="20398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3544" tIns="21771" rIns="43544" bIns="21771" numCol="1" spcCol="0" rtlCol="0" fromWordArt="0" anchor="ctr" anchorCtr="0" forceAA="0" compatLnSpc="1">
            <a:prstTxWarp prst="textNoShape">
              <a:avLst/>
            </a:prstTxWarp>
            <a:noAutofit/>
          </a:bodyPr>
          <a:lstStyle/>
          <a:p>
            <a:pPr algn="ctr"/>
            <a:endParaRPr lang="en-US" sz="588" dirty="0"/>
          </a:p>
        </p:txBody>
      </p:sp>
      <p:sp>
        <p:nvSpPr>
          <p:cNvPr id="8" name="Rectangle 7"/>
          <p:cNvSpPr/>
          <p:nvPr/>
        </p:nvSpPr>
        <p:spPr>
          <a:xfrm>
            <a:off x="38193" y="4317218"/>
            <a:ext cx="1412566" cy="215444"/>
          </a:xfrm>
          <a:prstGeom prst="rect">
            <a:avLst/>
          </a:prstGeom>
        </p:spPr>
        <p:txBody>
          <a:bodyPr wrap="none">
            <a:spAutoFit/>
          </a:bodyPr>
          <a:lstStyle/>
          <a:p>
            <a:pPr algn="ctr"/>
            <a:r>
              <a:rPr lang="en-US" sz="800" b="1" dirty="0">
                <a:solidFill>
                  <a:schemeClr val="bg1"/>
                </a:solidFill>
                <a:latin typeface="Times New Roman" panose="02020603050405020304" pitchFamily="18" charset="0"/>
                <a:cs typeface="Times New Roman" panose="02020603050405020304" pitchFamily="18" charset="0"/>
              </a:rPr>
              <a:t>www.MooreStephens-ksc.ro</a:t>
            </a:r>
          </a:p>
        </p:txBody>
      </p:sp>
      <p:sp>
        <p:nvSpPr>
          <p:cNvPr id="9" name="Rectangle 8"/>
          <p:cNvSpPr/>
          <p:nvPr/>
        </p:nvSpPr>
        <p:spPr>
          <a:xfrm>
            <a:off x="2785403" y="4317218"/>
            <a:ext cx="1913206" cy="215444"/>
          </a:xfrm>
          <a:prstGeom prst="rect">
            <a:avLst/>
          </a:prstGeom>
        </p:spPr>
        <p:txBody>
          <a:bodyPr wrap="square">
            <a:spAutoFit/>
          </a:bodyPr>
          <a:lstStyle/>
          <a:p>
            <a:pPr algn="ctr"/>
            <a:r>
              <a:rPr lang="en-US" sz="800" b="1" dirty="0">
                <a:solidFill>
                  <a:schemeClr val="bg1"/>
                </a:solidFill>
                <a:latin typeface="Times New Roman" panose="02020603050405020304" pitchFamily="18" charset="0"/>
                <a:cs typeface="Times New Roman" panose="02020603050405020304" pitchFamily="18" charset="0"/>
              </a:rPr>
              <a:t>Precise. Proven. Performance</a:t>
            </a:r>
          </a:p>
        </p:txBody>
      </p:sp>
      <p:pic>
        <p:nvPicPr>
          <p:cNvPr id="16" name="Shape 80"/>
          <p:cNvPicPr preferRelativeResize="0"/>
          <p:nvPr/>
        </p:nvPicPr>
        <p:blipFill>
          <a:blip r:embed="rId2">
            <a:alphaModFix/>
          </a:blip>
          <a:stretch>
            <a:fillRect/>
          </a:stretch>
        </p:blipFill>
        <p:spPr>
          <a:xfrm>
            <a:off x="3569653" y="151508"/>
            <a:ext cx="867491" cy="122761"/>
          </a:xfrm>
          <a:prstGeom prst="rect">
            <a:avLst/>
          </a:prstGeom>
          <a:noFill/>
          <a:ln>
            <a:noFill/>
          </a:ln>
        </p:spPr>
      </p:pic>
      <p:sp>
        <p:nvSpPr>
          <p:cNvPr id="13" name="Rectangle 12"/>
          <p:cNvSpPr/>
          <p:nvPr/>
        </p:nvSpPr>
        <p:spPr>
          <a:xfrm>
            <a:off x="61436" y="110897"/>
            <a:ext cx="3434386" cy="20398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3544" tIns="21771" rIns="43544" bIns="21771" numCol="1" spcCol="0" rtlCol="0" fromWordArt="0" anchor="ctr" anchorCtr="0" forceAA="0" compatLnSpc="1">
            <a:prstTxWarp prst="textNoShape">
              <a:avLst/>
            </a:prstTxWarp>
            <a:noAutofit/>
          </a:bodyPr>
          <a:lstStyle/>
          <a:p>
            <a:r>
              <a:rPr lang="en-US" sz="1400" dirty="0">
                <a:latin typeface="Times New Roman" panose="02020603050405020304" pitchFamily="18" charset="0"/>
                <a:cs typeface="Times New Roman" panose="02020603050405020304" pitchFamily="18" charset="0"/>
              </a:rPr>
              <a:t>Overview </a:t>
            </a:r>
            <a:r>
              <a:rPr lang="en-US" sz="1400" dirty="0" smtClean="0">
                <a:latin typeface="Times New Roman" panose="02020603050405020304" pitchFamily="18" charset="0"/>
                <a:cs typeface="Times New Roman" panose="02020603050405020304" pitchFamily="18" charset="0"/>
              </a:rPr>
              <a:t>of GDPR</a:t>
            </a:r>
            <a:endParaRPr lang="en-US" sz="1400" dirty="0">
              <a:latin typeface="Times New Roman" panose="02020603050405020304" pitchFamily="18" charset="0"/>
              <a:cs typeface="Times New Roman" panose="02020603050405020304" pitchFamily="18" charset="0"/>
            </a:endParaRPr>
          </a:p>
        </p:txBody>
      </p:sp>
      <p:sp>
        <p:nvSpPr>
          <p:cNvPr id="3" name="Rectangle 2"/>
          <p:cNvSpPr/>
          <p:nvPr/>
        </p:nvSpPr>
        <p:spPr>
          <a:xfrm>
            <a:off x="61436" y="330513"/>
            <a:ext cx="4375708" cy="2185214"/>
          </a:xfrm>
          <a:prstGeom prst="rect">
            <a:avLst/>
          </a:prstGeom>
        </p:spPr>
        <p:txBody>
          <a:bodyPr wrap="square">
            <a:spAutoFit/>
          </a:bodyPr>
          <a:lstStyle/>
          <a:p>
            <a:pPr algn="just"/>
            <a:r>
              <a:rPr lang="en-US" sz="800" dirty="0" smtClean="0">
                <a:solidFill>
                  <a:srgbClr val="000000"/>
                </a:solidFill>
                <a:latin typeface="Arial" panose="020B0604020202020204" pitchFamily="34" charset="0"/>
                <a:cs typeface="Arial" panose="020B0604020202020204" pitchFamily="34" charset="0"/>
              </a:rPr>
              <a:t>In </a:t>
            </a:r>
            <a:r>
              <a:rPr lang="en-US" sz="800" dirty="0">
                <a:solidFill>
                  <a:srgbClr val="000000"/>
                </a:solidFill>
                <a:latin typeface="Arial" panose="020B0604020202020204" pitchFamily="34" charset="0"/>
                <a:cs typeface="Arial" panose="020B0604020202020204" pitchFamily="34" charset="0"/>
              </a:rPr>
              <a:t>less than six months, Europe's data protection rules will undergo their biggest changes in two decades. The GDPR’s focus is the protection of personal data, i.e. data about individuals, and builds on existing data protection laws, setting out the responsibilities of businesses in relation to the personal data they collect, hold, transmit and otherwise use. </a:t>
            </a:r>
            <a:endParaRPr lang="en-US" sz="800" dirty="0" smtClean="0">
              <a:solidFill>
                <a:srgbClr val="000000"/>
              </a:solidFill>
              <a:latin typeface="Arial" panose="020B0604020202020204" pitchFamily="34" charset="0"/>
              <a:cs typeface="Arial" panose="020B0604020202020204" pitchFamily="34" charset="0"/>
            </a:endParaRPr>
          </a:p>
          <a:p>
            <a:pPr algn="just"/>
            <a:endParaRPr lang="en-US" sz="800" dirty="0">
              <a:solidFill>
                <a:srgbClr val="000000"/>
              </a:solidFill>
              <a:latin typeface="Arial" panose="020B0604020202020204" pitchFamily="34" charset="0"/>
              <a:cs typeface="Arial" panose="020B0604020202020204" pitchFamily="34" charset="0"/>
            </a:endParaRPr>
          </a:p>
          <a:p>
            <a:pPr algn="just"/>
            <a:r>
              <a:rPr lang="en-US" sz="800" dirty="0" smtClean="0">
                <a:solidFill>
                  <a:srgbClr val="000000"/>
                </a:solidFill>
                <a:latin typeface="Arial" panose="020B0604020202020204" pitchFamily="34" charset="0"/>
                <a:cs typeface="Arial" panose="020B0604020202020204" pitchFamily="34" charset="0"/>
              </a:rPr>
              <a:t>The </a:t>
            </a:r>
            <a:r>
              <a:rPr lang="en-US" sz="800" dirty="0">
                <a:solidFill>
                  <a:srgbClr val="000000"/>
                </a:solidFill>
                <a:latin typeface="Arial" panose="020B0604020202020204" pitchFamily="34" charset="0"/>
                <a:cs typeface="Arial" panose="020B0604020202020204" pitchFamily="34" charset="0"/>
              </a:rPr>
              <a:t>GDPR is extra-territorial in nature and applies not just to organizations within the EU who process the data of individuals but also organizations outside the EU who offer goods or services to individuals in the EU, or who monitor the behavior of individuals in the EU. </a:t>
            </a:r>
            <a:endParaRPr lang="en-US" sz="800" dirty="0" smtClean="0">
              <a:solidFill>
                <a:srgbClr val="000000"/>
              </a:solidFill>
              <a:latin typeface="Arial" panose="020B0604020202020204" pitchFamily="34" charset="0"/>
              <a:cs typeface="Arial" panose="020B0604020202020204" pitchFamily="34" charset="0"/>
            </a:endParaRPr>
          </a:p>
          <a:p>
            <a:pPr algn="just"/>
            <a:endParaRPr lang="en-US" sz="800" dirty="0">
              <a:solidFill>
                <a:srgbClr val="000000"/>
              </a:solidFill>
              <a:latin typeface="Arial" panose="020B0604020202020204" pitchFamily="34" charset="0"/>
              <a:cs typeface="Arial" panose="020B0604020202020204" pitchFamily="34" charset="0"/>
            </a:endParaRPr>
          </a:p>
          <a:p>
            <a:pPr algn="just"/>
            <a:r>
              <a:rPr lang="en-US" sz="800" dirty="0" smtClean="0">
                <a:solidFill>
                  <a:srgbClr val="000000"/>
                </a:solidFill>
                <a:latin typeface="Arial" panose="020B0604020202020204" pitchFamily="34" charset="0"/>
                <a:cs typeface="Arial" panose="020B0604020202020204" pitchFamily="34" charset="0"/>
              </a:rPr>
              <a:t>Organisations </a:t>
            </a:r>
            <a:r>
              <a:rPr lang="en-US" sz="800" dirty="0">
                <a:solidFill>
                  <a:srgbClr val="000000"/>
                </a:solidFill>
                <a:latin typeface="Arial" panose="020B0604020202020204" pitchFamily="34" charset="0"/>
                <a:cs typeface="Arial" panose="020B0604020202020204" pitchFamily="34" charset="0"/>
              </a:rPr>
              <a:t>have until 25 May 2018 to fully comply with the new GDPR regulations and it is imperative that organisations fully understand the requirements of GDPR and prepare well in advance to avoid being hit with heavy fines. Breaches within the regulation around the collection, usage and maintenance of personal data are significant, but the loss of customer and stakeholder confidence leading to a loss of reputation could be terminal. </a:t>
            </a:r>
            <a:endParaRPr lang="en-US" sz="800" dirty="0" smtClean="0">
              <a:solidFill>
                <a:srgbClr val="000000"/>
              </a:solidFill>
              <a:latin typeface="Arial" panose="020B0604020202020204" pitchFamily="34" charset="0"/>
              <a:cs typeface="Arial" panose="020B0604020202020204" pitchFamily="34" charset="0"/>
            </a:endParaRPr>
          </a:p>
          <a:p>
            <a:pPr algn="just"/>
            <a:endParaRPr lang="en-US" sz="800" dirty="0">
              <a:solidFill>
                <a:srgbClr val="000000"/>
              </a:solidFill>
              <a:latin typeface="Arial" panose="020B0604020202020204" pitchFamily="34" charset="0"/>
              <a:cs typeface="Arial" panose="020B0604020202020204" pitchFamily="34" charset="0"/>
            </a:endParaRPr>
          </a:p>
          <a:p>
            <a:pPr algn="just"/>
            <a:r>
              <a:rPr lang="en-US" sz="800" dirty="0" smtClean="0">
                <a:solidFill>
                  <a:srgbClr val="000000"/>
                </a:solidFill>
                <a:latin typeface="Arial" panose="020B0604020202020204" pitchFamily="34" charset="0"/>
                <a:cs typeface="Arial" panose="020B0604020202020204" pitchFamily="34" charset="0"/>
              </a:rPr>
              <a:t>The </a:t>
            </a:r>
            <a:r>
              <a:rPr lang="en-US" sz="800" dirty="0">
                <a:solidFill>
                  <a:srgbClr val="000000"/>
                </a:solidFill>
                <a:latin typeface="Arial" panose="020B0604020202020204" pitchFamily="34" charset="0"/>
                <a:cs typeface="Arial" panose="020B0604020202020204" pitchFamily="34" charset="0"/>
              </a:rPr>
              <a:t>possible fines for non-compliance can start from 2-4% of the global turnover up to EUR 20 million, depending on which of them is higher.</a:t>
            </a:r>
            <a:endParaRPr lang="en-US" sz="800" dirty="0">
              <a:latin typeface="Arial" panose="020B0604020202020204" pitchFamily="34" charset="0"/>
              <a:cs typeface="Arial" panose="020B0604020202020204" pitchFamily="34" charset="0"/>
            </a:endParaRPr>
          </a:p>
        </p:txBody>
      </p:sp>
      <p:pic>
        <p:nvPicPr>
          <p:cNvPr id="11" name="Picture 10"/>
          <p:cNvPicPr>
            <a:picLocks noChangeAspect="1"/>
          </p:cNvPicPr>
          <p:nvPr/>
        </p:nvPicPr>
        <p:blipFill rotWithShape="1">
          <a:blip r:embed="rId3"/>
          <a:srcRect t="36871"/>
          <a:stretch/>
        </p:blipFill>
        <p:spPr>
          <a:xfrm>
            <a:off x="119574" y="2515727"/>
            <a:ext cx="4317569" cy="1760881"/>
          </a:xfrm>
          <a:prstGeom prst="rect">
            <a:avLst/>
          </a:prstGeom>
        </p:spPr>
      </p:pic>
    </p:spTree>
    <p:extLst>
      <p:ext uri="{BB962C8B-B14F-4D97-AF65-F5344CB8AC3E}">
        <p14:creationId xmlns:p14="http://schemas.microsoft.com/office/powerpoint/2010/main" val="40550119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436" y="4332853"/>
            <a:ext cx="4421405" cy="20398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3544" tIns="21771" rIns="43544" bIns="21771" numCol="1" spcCol="0" rtlCol="0" fromWordArt="0" anchor="ctr" anchorCtr="0" forceAA="0" compatLnSpc="1">
            <a:prstTxWarp prst="textNoShape">
              <a:avLst/>
            </a:prstTxWarp>
            <a:noAutofit/>
          </a:bodyPr>
          <a:lstStyle/>
          <a:p>
            <a:pPr algn="ctr"/>
            <a:endParaRPr lang="en-US" sz="588" dirty="0"/>
          </a:p>
        </p:txBody>
      </p:sp>
      <p:sp>
        <p:nvSpPr>
          <p:cNvPr id="8" name="Rectangle 7"/>
          <p:cNvSpPr/>
          <p:nvPr/>
        </p:nvSpPr>
        <p:spPr>
          <a:xfrm>
            <a:off x="38193" y="4317218"/>
            <a:ext cx="1412566" cy="215444"/>
          </a:xfrm>
          <a:prstGeom prst="rect">
            <a:avLst/>
          </a:prstGeom>
        </p:spPr>
        <p:txBody>
          <a:bodyPr wrap="none">
            <a:spAutoFit/>
          </a:bodyPr>
          <a:lstStyle/>
          <a:p>
            <a:pPr algn="ctr"/>
            <a:r>
              <a:rPr lang="en-US" sz="800" b="1" dirty="0">
                <a:solidFill>
                  <a:schemeClr val="bg1"/>
                </a:solidFill>
                <a:latin typeface="Times New Roman" panose="02020603050405020304" pitchFamily="18" charset="0"/>
                <a:cs typeface="Times New Roman" panose="02020603050405020304" pitchFamily="18" charset="0"/>
              </a:rPr>
              <a:t>www.MooreStephens-ksc.ro</a:t>
            </a:r>
          </a:p>
        </p:txBody>
      </p:sp>
      <p:sp>
        <p:nvSpPr>
          <p:cNvPr id="9" name="Rectangle 8"/>
          <p:cNvSpPr/>
          <p:nvPr/>
        </p:nvSpPr>
        <p:spPr>
          <a:xfrm>
            <a:off x="2785403" y="4317218"/>
            <a:ext cx="1913206" cy="215444"/>
          </a:xfrm>
          <a:prstGeom prst="rect">
            <a:avLst/>
          </a:prstGeom>
        </p:spPr>
        <p:txBody>
          <a:bodyPr wrap="square">
            <a:spAutoFit/>
          </a:bodyPr>
          <a:lstStyle/>
          <a:p>
            <a:pPr algn="ctr"/>
            <a:r>
              <a:rPr lang="en-US" sz="800" b="1" dirty="0">
                <a:solidFill>
                  <a:schemeClr val="bg1"/>
                </a:solidFill>
                <a:latin typeface="Times New Roman" panose="02020603050405020304" pitchFamily="18" charset="0"/>
                <a:cs typeface="Times New Roman" panose="02020603050405020304" pitchFamily="18" charset="0"/>
              </a:rPr>
              <a:t>Precise. Proven. Performance</a:t>
            </a:r>
          </a:p>
        </p:txBody>
      </p:sp>
      <p:pic>
        <p:nvPicPr>
          <p:cNvPr id="16" name="Shape 80"/>
          <p:cNvPicPr preferRelativeResize="0"/>
          <p:nvPr/>
        </p:nvPicPr>
        <p:blipFill>
          <a:blip r:embed="rId2">
            <a:alphaModFix/>
          </a:blip>
          <a:stretch>
            <a:fillRect/>
          </a:stretch>
        </p:blipFill>
        <p:spPr>
          <a:xfrm>
            <a:off x="3569653" y="151508"/>
            <a:ext cx="867491" cy="122761"/>
          </a:xfrm>
          <a:prstGeom prst="rect">
            <a:avLst/>
          </a:prstGeom>
          <a:noFill/>
          <a:ln>
            <a:noFill/>
          </a:ln>
        </p:spPr>
      </p:pic>
      <p:sp>
        <p:nvSpPr>
          <p:cNvPr id="13" name="Rectangle 12"/>
          <p:cNvSpPr/>
          <p:nvPr/>
        </p:nvSpPr>
        <p:spPr>
          <a:xfrm>
            <a:off x="61436" y="110897"/>
            <a:ext cx="3434386" cy="20398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3544" tIns="21771" rIns="43544" bIns="21771" numCol="1" spcCol="0" rtlCol="0" fromWordArt="0" anchor="ctr" anchorCtr="0" forceAA="0" compatLnSpc="1">
            <a:prstTxWarp prst="textNoShape">
              <a:avLst/>
            </a:prstTxWarp>
            <a:noAutofit/>
          </a:bodyPr>
          <a:lstStyle/>
          <a:p>
            <a:r>
              <a:rPr lang="en-US" sz="1400" dirty="0" smtClean="0">
                <a:latin typeface="Times New Roman" panose="02020603050405020304" pitchFamily="18" charset="0"/>
                <a:cs typeface="Times New Roman" panose="02020603050405020304" pitchFamily="18" charset="0"/>
              </a:rPr>
              <a:t>Implications on Data Controllers’ Activity</a:t>
            </a:r>
            <a:endParaRPr lang="en-US" sz="1400" dirty="0">
              <a:latin typeface="Times New Roman" panose="02020603050405020304" pitchFamily="18" charset="0"/>
              <a:cs typeface="Times New Roman" panose="02020603050405020304" pitchFamily="18" charset="0"/>
            </a:endParaRPr>
          </a:p>
        </p:txBody>
      </p:sp>
      <p:sp>
        <p:nvSpPr>
          <p:cNvPr id="2" name="Rectangle 1"/>
          <p:cNvSpPr/>
          <p:nvPr/>
        </p:nvSpPr>
        <p:spPr>
          <a:xfrm>
            <a:off x="0" y="300112"/>
            <a:ext cx="4482841" cy="4031873"/>
          </a:xfrm>
          <a:prstGeom prst="rect">
            <a:avLst/>
          </a:prstGeom>
        </p:spPr>
        <p:txBody>
          <a:bodyPr wrap="square">
            <a:spAutoFit/>
          </a:bodyPr>
          <a:lstStyle/>
          <a:p>
            <a:pPr algn="just"/>
            <a:r>
              <a:rPr lang="en-US" sz="800" b="1" i="1" dirty="0">
                <a:solidFill>
                  <a:srgbClr val="00AEEF"/>
                </a:solidFill>
                <a:latin typeface="Arial" panose="020B0604020202020204" pitchFamily="34" charset="0"/>
                <a:cs typeface="Arial" panose="020B0604020202020204" pitchFamily="34" charset="0"/>
              </a:rPr>
              <a:t>Material scope</a:t>
            </a:r>
            <a:r>
              <a:rPr lang="en-US" sz="800" dirty="0">
                <a:solidFill>
                  <a:srgbClr val="000000"/>
                </a:solidFill>
                <a:latin typeface="Arial" panose="020B0604020202020204" pitchFamily="34" charset="0"/>
                <a:cs typeface="Arial" panose="020B0604020202020204" pitchFamily="34" charset="0"/>
              </a:rPr>
              <a:t> </a:t>
            </a:r>
            <a:endParaRPr lang="en-US" sz="800" dirty="0" smtClean="0">
              <a:solidFill>
                <a:srgbClr val="000000"/>
              </a:solidFill>
              <a:latin typeface="Arial" panose="020B0604020202020204" pitchFamily="34" charset="0"/>
              <a:cs typeface="Arial" panose="020B0604020202020204" pitchFamily="34" charset="0"/>
            </a:endParaRPr>
          </a:p>
          <a:p>
            <a:pPr algn="just"/>
            <a:r>
              <a:rPr lang="en-US" sz="800" dirty="0" smtClean="0">
                <a:solidFill>
                  <a:srgbClr val="000000"/>
                </a:solidFill>
                <a:latin typeface="Arial" panose="020B0604020202020204" pitchFamily="34" charset="0"/>
                <a:cs typeface="Arial" panose="020B0604020202020204" pitchFamily="34" charset="0"/>
              </a:rPr>
              <a:t>By </a:t>
            </a:r>
            <a:r>
              <a:rPr lang="en-US" sz="800" dirty="0">
                <a:solidFill>
                  <a:srgbClr val="000000"/>
                </a:solidFill>
                <a:latin typeface="Arial" panose="020B0604020202020204" pitchFamily="34" charset="0"/>
                <a:cs typeface="Arial" panose="020B0604020202020204" pitchFamily="34" charset="0"/>
              </a:rPr>
              <a:t>a natural person in the course of a purely personal or household activity By competent authorities for the purpose of prevention and prosecution of offences – Directive 2016/680 Activity which falls outside the scope of Union law Activities which fall within the scope of Chapter 2 of Title V of the TEU </a:t>
            </a:r>
            <a:endParaRPr lang="en-US" sz="800" dirty="0" smtClean="0">
              <a:solidFill>
                <a:srgbClr val="000000"/>
              </a:solidFill>
              <a:latin typeface="Arial" panose="020B0604020202020204" pitchFamily="34" charset="0"/>
              <a:cs typeface="Arial" panose="020B0604020202020204" pitchFamily="34" charset="0"/>
            </a:endParaRPr>
          </a:p>
          <a:p>
            <a:pPr algn="just"/>
            <a:endParaRPr lang="en-US" sz="800" b="1" i="1" dirty="0">
              <a:solidFill>
                <a:srgbClr val="000000"/>
              </a:solidFill>
              <a:latin typeface="Arial" panose="020B0604020202020204" pitchFamily="34" charset="0"/>
              <a:cs typeface="Arial" panose="020B0604020202020204" pitchFamily="34" charset="0"/>
            </a:endParaRPr>
          </a:p>
          <a:p>
            <a:pPr algn="just"/>
            <a:r>
              <a:rPr lang="en-US" sz="800" b="1" i="1" dirty="0" smtClean="0">
                <a:solidFill>
                  <a:srgbClr val="00AEEF"/>
                </a:solidFill>
                <a:latin typeface="Arial" panose="020B0604020202020204" pitchFamily="34" charset="0"/>
                <a:cs typeface="Arial" panose="020B0604020202020204" pitchFamily="34" charset="0"/>
              </a:rPr>
              <a:t>Territorial </a:t>
            </a:r>
            <a:r>
              <a:rPr lang="en-US" sz="800" b="1" i="1" dirty="0">
                <a:solidFill>
                  <a:srgbClr val="00AEEF"/>
                </a:solidFill>
                <a:latin typeface="Arial" panose="020B0604020202020204" pitchFamily="34" charset="0"/>
                <a:cs typeface="Arial" panose="020B0604020202020204" pitchFamily="34" charset="0"/>
              </a:rPr>
              <a:t>scope</a:t>
            </a:r>
            <a:r>
              <a:rPr lang="en-US" sz="800" dirty="0">
                <a:solidFill>
                  <a:srgbClr val="000000"/>
                </a:solidFill>
                <a:latin typeface="Arial" panose="020B0604020202020204" pitchFamily="34" charset="0"/>
                <a:cs typeface="Arial" panose="020B0604020202020204" pitchFamily="34" charset="0"/>
              </a:rPr>
              <a:t> </a:t>
            </a:r>
            <a:endParaRPr lang="en-US" sz="800" dirty="0" smtClean="0">
              <a:solidFill>
                <a:srgbClr val="000000"/>
              </a:solidFill>
              <a:latin typeface="Arial" panose="020B0604020202020204" pitchFamily="34" charset="0"/>
              <a:cs typeface="Arial" panose="020B0604020202020204" pitchFamily="34" charset="0"/>
            </a:endParaRPr>
          </a:p>
          <a:p>
            <a:pPr algn="just"/>
            <a:r>
              <a:rPr lang="en-US" sz="800" b="1" dirty="0" smtClean="0">
                <a:solidFill>
                  <a:srgbClr val="000000"/>
                </a:solidFill>
                <a:latin typeface="Arial" panose="020B0604020202020204" pitchFamily="34" charset="0"/>
                <a:cs typeface="Arial" panose="020B0604020202020204" pitchFamily="34" charset="0"/>
              </a:rPr>
              <a:t>GDPR </a:t>
            </a:r>
            <a:r>
              <a:rPr lang="en-US" sz="800" b="1" dirty="0">
                <a:solidFill>
                  <a:srgbClr val="000000"/>
                </a:solidFill>
                <a:latin typeface="Arial" panose="020B0604020202020204" pitchFamily="34" charset="0"/>
                <a:cs typeface="Arial" panose="020B0604020202020204" pitchFamily="34" charset="0"/>
              </a:rPr>
              <a:t>is applicable to:</a:t>
            </a:r>
            <a:r>
              <a:rPr lang="en-US" sz="800" dirty="0">
                <a:solidFill>
                  <a:srgbClr val="000000"/>
                </a:solidFill>
                <a:latin typeface="Arial" panose="020B0604020202020204" pitchFamily="34" charset="0"/>
                <a:cs typeface="Arial" panose="020B0604020202020204" pitchFamily="34" charset="0"/>
              </a:rPr>
              <a:t> </a:t>
            </a:r>
            <a:r>
              <a:rPr lang="en-US" sz="800" dirty="0" smtClean="0">
                <a:solidFill>
                  <a:srgbClr val="000000"/>
                </a:solidFill>
                <a:latin typeface="Arial" panose="020B0604020202020204" pitchFamily="34" charset="0"/>
                <a:cs typeface="Arial" panose="020B0604020202020204" pitchFamily="34" charset="0"/>
              </a:rPr>
              <a:t>Processing </a:t>
            </a:r>
            <a:r>
              <a:rPr lang="en-US" sz="800" dirty="0">
                <a:solidFill>
                  <a:srgbClr val="000000"/>
                </a:solidFill>
                <a:latin typeface="Arial" panose="020B0604020202020204" pitchFamily="34" charset="0"/>
                <a:cs typeface="Arial" panose="020B0604020202020204" pitchFamily="34" charset="0"/>
              </a:rPr>
              <a:t>of personal data by a controller / processor within EU Processing of personal data of data subjects who are in the Union by a controller/processor outside EU if the processing is related to: Offering of goods or services to persons who are in the EU Monitoring the behavior of the EU persons </a:t>
            </a:r>
            <a:endParaRPr lang="en-US" sz="800" dirty="0" smtClean="0">
              <a:solidFill>
                <a:srgbClr val="000000"/>
              </a:solidFill>
              <a:latin typeface="Arial" panose="020B0604020202020204" pitchFamily="34" charset="0"/>
              <a:cs typeface="Arial" panose="020B0604020202020204" pitchFamily="34" charset="0"/>
            </a:endParaRPr>
          </a:p>
          <a:p>
            <a:pPr algn="just"/>
            <a:endParaRPr lang="en-US" sz="800" b="1" i="1" dirty="0">
              <a:solidFill>
                <a:srgbClr val="000000"/>
              </a:solidFill>
              <a:latin typeface="Arial" panose="020B0604020202020204" pitchFamily="34" charset="0"/>
              <a:cs typeface="Arial" panose="020B0604020202020204" pitchFamily="34" charset="0"/>
            </a:endParaRPr>
          </a:p>
          <a:p>
            <a:pPr algn="just"/>
            <a:r>
              <a:rPr lang="en-US" sz="800" b="1" i="1" dirty="0" smtClean="0">
                <a:solidFill>
                  <a:srgbClr val="00AEEF"/>
                </a:solidFill>
                <a:latin typeface="Arial" panose="020B0604020202020204" pitchFamily="34" charset="0"/>
                <a:cs typeface="Arial" panose="020B0604020202020204" pitchFamily="34" charset="0"/>
              </a:rPr>
              <a:t>Data </a:t>
            </a:r>
            <a:r>
              <a:rPr lang="en-US" sz="800" b="1" i="1" dirty="0">
                <a:solidFill>
                  <a:srgbClr val="00AEEF"/>
                </a:solidFill>
                <a:latin typeface="Arial" panose="020B0604020202020204" pitchFamily="34" charset="0"/>
                <a:cs typeface="Arial" panose="020B0604020202020204" pitchFamily="34" charset="0"/>
              </a:rPr>
              <a:t>Protection </a:t>
            </a:r>
            <a:r>
              <a:rPr lang="en-US" sz="800" b="1" i="1" dirty="0" smtClean="0">
                <a:solidFill>
                  <a:srgbClr val="00AEEF"/>
                </a:solidFill>
                <a:latin typeface="Arial" panose="020B0604020202020204" pitchFamily="34" charset="0"/>
                <a:cs typeface="Arial" panose="020B0604020202020204" pitchFamily="34" charset="0"/>
              </a:rPr>
              <a:t>Officer</a:t>
            </a:r>
            <a:r>
              <a:rPr lang="en-US" sz="800" b="1" i="1" dirty="0" smtClean="0">
                <a:solidFill>
                  <a:srgbClr val="000000"/>
                </a:solidFill>
                <a:latin typeface="Arial" panose="020B0604020202020204" pitchFamily="34" charset="0"/>
                <a:cs typeface="Arial" panose="020B0604020202020204" pitchFamily="34" charset="0"/>
              </a:rPr>
              <a:t> </a:t>
            </a:r>
          </a:p>
          <a:p>
            <a:pPr algn="just"/>
            <a:r>
              <a:rPr lang="en-US" sz="800" b="1" dirty="0" smtClean="0">
                <a:solidFill>
                  <a:srgbClr val="000000"/>
                </a:solidFill>
                <a:latin typeface="Arial" panose="020B0604020202020204" pitchFamily="34" charset="0"/>
                <a:cs typeface="Arial" panose="020B0604020202020204" pitchFamily="34" charset="0"/>
              </a:rPr>
              <a:t>Mandatory: </a:t>
            </a:r>
            <a:r>
              <a:rPr lang="en-US" sz="800" dirty="0" smtClean="0">
                <a:solidFill>
                  <a:srgbClr val="000000"/>
                </a:solidFill>
                <a:latin typeface="Arial" panose="020B0604020202020204" pitchFamily="34" charset="0"/>
                <a:cs typeface="Arial" panose="020B0604020202020204" pitchFamily="34" charset="0"/>
              </a:rPr>
              <a:t>public </a:t>
            </a:r>
            <a:r>
              <a:rPr lang="en-US" sz="800" dirty="0">
                <a:solidFill>
                  <a:srgbClr val="000000"/>
                </a:solidFill>
                <a:latin typeface="Arial" panose="020B0604020202020204" pitchFamily="34" charset="0"/>
                <a:cs typeface="Arial" panose="020B0604020202020204" pitchFamily="34" charset="0"/>
              </a:rPr>
              <a:t>authorities and bodies, except courts regular and systematic monitoring of data subjects on a large scale processing on a large scale of special categories of data pursuant to Article 9 and personal data relating to criminal convictions and offences referred to in Article 10 (eg. racial or ethnic origin, political opinions, genetic data, biometric data, health data, criminal convictions) </a:t>
            </a:r>
            <a:endParaRPr lang="en-US" sz="800" dirty="0" smtClean="0">
              <a:solidFill>
                <a:srgbClr val="000000"/>
              </a:solidFill>
              <a:latin typeface="Arial" panose="020B0604020202020204" pitchFamily="34" charset="0"/>
              <a:cs typeface="Arial" panose="020B0604020202020204" pitchFamily="34" charset="0"/>
            </a:endParaRPr>
          </a:p>
          <a:p>
            <a:pPr algn="just"/>
            <a:endParaRPr lang="en-US" sz="800" dirty="0">
              <a:solidFill>
                <a:srgbClr val="000000"/>
              </a:solidFill>
              <a:latin typeface="Arial" panose="020B0604020202020204" pitchFamily="34" charset="0"/>
              <a:cs typeface="Arial" panose="020B0604020202020204" pitchFamily="34" charset="0"/>
            </a:endParaRPr>
          </a:p>
          <a:p>
            <a:pPr algn="just"/>
            <a:r>
              <a:rPr lang="en-US" sz="800" b="1" i="1" dirty="0">
                <a:solidFill>
                  <a:srgbClr val="00AEEF"/>
                </a:solidFill>
                <a:latin typeface="Arial" panose="020B0604020202020204" pitchFamily="34" charset="0"/>
                <a:cs typeface="Arial" panose="020B0604020202020204" pitchFamily="34" charset="0"/>
              </a:rPr>
              <a:t>Data Mapping</a:t>
            </a:r>
            <a:r>
              <a:rPr lang="en-US" sz="800" dirty="0">
                <a:solidFill>
                  <a:srgbClr val="000000"/>
                </a:solidFill>
                <a:latin typeface="Arial" panose="020B0604020202020204" pitchFamily="34" charset="0"/>
                <a:cs typeface="Arial" panose="020B0604020202020204" pitchFamily="34" charset="0"/>
              </a:rPr>
              <a:t> </a:t>
            </a:r>
            <a:endParaRPr lang="en-US" sz="800" dirty="0" smtClean="0">
              <a:solidFill>
                <a:srgbClr val="000000"/>
              </a:solidFill>
              <a:latin typeface="Arial" panose="020B0604020202020204" pitchFamily="34" charset="0"/>
              <a:cs typeface="Arial" panose="020B0604020202020204" pitchFamily="34" charset="0"/>
            </a:endParaRPr>
          </a:p>
          <a:p>
            <a:pPr algn="just"/>
            <a:r>
              <a:rPr lang="en-US" sz="800" b="1" dirty="0" smtClean="0">
                <a:solidFill>
                  <a:srgbClr val="000000"/>
                </a:solidFill>
                <a:latin typeface="Arial" panose="020B0604020202020204" pitchFamily="34" charset="0"/>
                <a:cs typeface="Arial" panose="020B0604020202020204" pitchFamily="34" charset="0"/>
              </a:rPr>
              <a:t>Article </a:t>
            </a:r>
            <a:r>
              <a:rPr lang="en-US" sz="800" b="1" dirty="0">
                <a:solidFill>
                  <a:srgbClr val="000000"/>
                </a:solidFill>
                <a:latin typeface="Arial" panose="020B0604020202020204" pitchFamily="34" charset="0"/>
                <a:cs typeface="Arial" panose="020B0604020202020204" pitchFamily="34" charset="0"/>
              </a:rPr>
              <a:t>30 of GDPR is applicable: </a:t>
            </a:r>
            <a:r>
              <a:rPr lang="en-US" sz="800" dirty="0" smtClean="0">
                <a:solidFill>
                  <a:srgbClr val="000000"/>
                </a:solidFill>
                <a:latin typeface="Arial" panose="020B0604020202020204" pitchFamily="34" charset="0"/>
                <a:cs typeface="Arial" panose="020B0604020202020204" pitchFamily="34" charset="0"/>
              </a:rPr>
              <a:t>Data </a:t>
            </a:r>
            <a:r>
              <a:rPr lang="en-US" sz="800" dirty="0">
                <a:solidFill>
                  <a:srgbClr val="000000"/>
                </a:solidFill>
                <a:latin typeface="Arial" panose="020B0604020202020204" pitchFamily="34" charset="0"/>
                <a:cs typeface="Arial" panose="020B0604020202020204" pitchFamily="34" charset="0"/>
              </a:rPr>
              <a:t>controllers from public sector Data processors Data controllers from private sectors with more than 250 employees</a:t>
            </a:r>
            <a:r>
              <a:rPr lang="en-US" sz="800" b="1" i="1" dirty="0">
                <a:solidFill>
                  <a:srgbClr val="000000"/>
                </a:solidFill>
                <a:latin typeface="Arial" panose="020B0604020202020204" pitchFamily="34" charset="0"/>
                <a:cs typeface="Arial" panose="020B0604020202020204" pitchFamily="34" charset="0"/>
              </a:rPr>
              <a:t> </a:t>
            </a:r>
          </a:p>
          <a:p>
            <a:pPr algn="just"/>
            <a:endParaRPr lang="en-US" sz="800" b="1" i="1" dirty="0">
              <a:solidFill>
                <a:srgbClr val="000000"/>
              </a:solidFill>
              <a:latin typeface="Arial" panose="020B0604020202020204" pitchFamily="34" charset="0"/>
              <a:cs typeface="Arial" panose="020B0604020202020204" pitchFamily="34" charset="0"/>
            </a:endParaRPr>
          </a:p>
          <a:p>
            <a:pPr algn="just"/>
            <a:r>
              <a:rPr lang="en-US" sz="800" b="1" i="1" dirty="0">
                <a:solidFill>
                  <a:srgbClr val="00AEEF"/>
                </a:solidFill>
                <a:latin typeface="Arial" panose="020B0604020202020204" pitchFamily="34" charset="0"/>
                <a:cs typeface="Arial" panose="020B0604020202020204" pitchFamily="34" charset="0"/>
              </a:rPr>
              <a:t>DPIA</a:t>
            </a:r>
            <a:r>
              <a:rPr lang="en-US" sz="800" dirty="0">
                <a:solidFill>
                  <a:srgbClr val="000000"/>
                </a:solidFill>
                <a:latin typeface="Arial" panose="020B0604020202020204" pitchFamily="34" charset="0"/>
                <a:cs typeface="Arial" panose="020B0604020202020204" pitchFamily="34" charset="0"/>
              </a:rPr>
              <a:t> </a:t>
            </a:r>
            <a:endParaRPr lang="en-US" sz="800" dirty="0" smtClean="0">
              <a:solidFill>
                <a:srgbClr val="000000"/>
              </a:solidFill>
              <a:latin typeface="Arial" panose="020B0604020202020204" pitchFamily="34" charset="0"/>
              <a:cs typeface="Arial" panose="020B0604020202020204" pitchFamily="34" charset="0"/>
            </a:endParaRPr>
          </a:p>
          <a:p>
            <a:pPr algn="just"/>
            <a:r>
              <a:rPr lang="en-US" sz="800" b="1" dirty="0" smtClean="0">
                <a:solidFill>
                  <a:srgbClr val="000000"/>
                </a:solidFill>
                <a:latin typeface="Arial" panose="020B0604020202020204" pitchFamily="34" charset="0"/>
                <a:cs typeface="Arial" panose="020B0604020202020204" pitchFamily="34" charset="0"/>
              </a:rPr>
              <a:t>Required </a:t>
            </a:r>
            <a:r>
              <a:rPr lang="en-US" sz="800" b="1" dirty="0">
                <a:solidFill>
                  <a:srgbClr val="000000"/>
                </a:solidFill>
                <a:latin typeface="Arial" panose="020B0604020202020204" pitchFamily="34" charset="0"/>
                <a:cs typeface="Arial" panose="020B0604020202020204" pitchFamily="34" charset="0"/>
              </a:rPr>
              <a:t>for processing likely to result in a high </a:t>
            </a:r>
            <a:r>
              <a:rPr lang="en-US" sz="800" b="1" dirty="0" smtClean="0">
                <a:solidFill>
                  <a:srgbClr val="000000"/>
                </a:solidFill>
                <a:latin typeface="Arial" panose="020B0604020202020204" pitchFamily="34" charset="0"/>
                <a:cs typeface="Arial" panose="020B0604020202020204" pitchFamily="34" charset="0"/>
              </a:rPr>
              <a:t>risk: </a:t>
            </a:r>
            <a:r>
              <a:rPr lang="en-US" sz="800" dirty="0" smtClean="0">
                <a:solidFill>
                  <a:srgbClr val="000000"/>
                </a:solidFill>
                <a:latin typeface="Arial" panose="020B0604020202020204" pitchFamily="34" charset="0"/>
                <a:cs typeface="Arial" panose="020B0604020202020204" pitchFamily="34" charset="0"/>
              </a:rPr>
              <a:t>Systematic </a:t>
            </a:r>
            <a:r>
              <a:rPr lang="en-US" sz="800" dirty="0">
                <a:solidFill>
                  <a:srgbClr val="000000"/>
                </a:solidFill>
                <a:latin typeface="Arial" panose="020B0604020202020204" pitchFamily="34" charset="0"/>
                <a:cs typeface="Arial" panose="020B0604020202020204" pitchFamily="34" charset="0"/>
              </a:rPr>
              <a:t>and extensive evaluation through automated processing on which decisions are based that produce legal effects concerning the natural person (e.g. profiling, predicting) Processing on a large scale of special categories of data (e.g. biometric data, genetic data) or of personal data relating to criminal convictions and offenses Systematic monitoring of a publicly accessible area on a large scale (e.g. CCTV). </a:t>
            </a:r>
            <a:endParaRPr lang="en-US" sz="800" dirty="0">
              <a:latin typeface="Arial" panose="020B0604020202020204" pitchFamily="34" charset="0"/>
              <a:cs typeface="Arial" panose="020B0604020202020204" pitchFamily="34" charset="0"/>
            </a:endParaRPr>
          </a:p>
          <a:p>
            <a:pPr algn="just"/>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95184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436" y="4332853"/>
            <a:ext cx="4421405" cy="20398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3544" tIns="21771" rIns="43544" bIns="21771" numCol="1" spcCol="0" rtlCol="0" fromWordArt="0" anchor="ctr" anchorCtr="0" forceAA="0" compatLnSpc="1">
            <a:prstTxWarp prst="textNoShape">
              <a:avLst/>
            </a:prstTxWarp>
            <a:noAutofit/>
          </a:bodyPr>
          <a:lstStyle/>
          <a:p>
            <a:pPr algn="ctr"/>
            <a:endParaRPr lang="en-US" sz="588" dirty="0"/>
          </a:p>
        </p:txBody>
      </p:sp>
      <p:sp>
        <p:nvSpPr>
          <p:cNvPr id="8" name="Rectangle 7"/>
          <p:cNvSpPr/>
          <p:nvPr/>
        </p:nvSpPr>
        <p:spPr>
          <a:xfrm>
            <a:off x="38193" y="4317218"/>
            <a:ext cx="1412566" cy="215444"/>
          </a:xfrm>
          <a:prstGeom prst="rect">
            <a:avLst/>
          </a:prstGeom>
        </p:spPr>
        <p:txBody>
          <a:bodyPr wrap="none">
            <a:spAutoFit/>
          </a:bodyPr>
          <a:lstStyle/>
          <a:p>
            <a:pPr algn="ctr"/>
            <a:r>
              <a:rPr lang="en-US" sz="800" b="1" dirty="0">
                <a:solidFill>
                  <a:schemeClr val="bg1"/>
                </a:solidFill>
                <a:latin typeface="Times New Roman" panose="02020603050405020304" pitchFamily="18" charset="0"/>
                <a:cs typeface="Times New Roman" panose="02020603050405020304" pitchFamily="18" charset="0"/>
              </a:rPr>
              <a:t>www.MooreStephens-ksc.ro</a:t>
            </a:r>
          </a:p>
        </p:txBody>
      </p:sp>
      <p:sp>
        <p:nvSpPr>
          <p:cNvPr id="9" name="Rectangle 8"/>
          <p:cNvSpPr/>
          <p:nvPr/>
        </p:nvSpPr>
        <p:spPr>
          <a:xfrm>
            <a:off x="2785403" y="4317218"/>
            <a:ext cx="1913206" cy="215444"/>
          </a:xfrm>
          <a:prstGeom prst="rect">
            <a:avLst/>
          </a:prstGeom>
        </p:spPr>
        <p:txBody>
          <a:bodyPr wrap="square">
            <a:spAutoFit/>
          </a:bodyPr>
          <a:lstStyle/>
          <a:p>
            <a:pPr algn="ctr"/>
            <a:r>
              <a:rPr lang="en-US" sz="800" b="1" dirty="0">
                <a:solidFill>
                  <a:schemeClr val="bg1"/>
                </a:solidFill>
                <a:latin typeface="Times New Roman" panose="02020603050405020304" pitchFamily="18" charset="0"/>
                <a:cs typeface="Times New Roman" panose="02020603050405020304" pitchFamily="18" charset="0"/>
              </a:rPr>
              <a:t>Precise. Proven. Performance</a:t>
            </a:r>
          </a:p>
        </p:txBody>
      </p:sp>
      <p:pic>
        <p:nvPicPr>
          <p:cNvPr id="16" name="Shape 80"/>
          <p:cNvPicPr preferRelativeResize="0"/>
          <p:nvPr/>
        </p:nvPicPr>
        <p:blipFill>
          <a:blip r:embed="rId2">
            <a:alphaModFix/>
          </a:blip>
          <a:stretch>
            <a:fillRect/>
          </a:stretch>
        </p:blipFill>
        <p:spPr>
          <a:xfrm>
            <a:off x="3569653" y="151508"/>
            <a:ext cx="867491" cy="122761"/>
          </a:xfrm>
          <a:prstGeom prst="rect">
            <a:avLst/>
          </a:prstGeom>
          <a:noFill/>
          <a:ln>
            <a:noFill/>
          </a:ln>
        </p:spPr>
      </p:pic>
      <p:sp>
        <p:nvSpPr>
          <p:cNvPr id="13" name="Rectangle 12"/>
          <p:cNvSpPr/>
          <p:nvPr/>
        </p:nvSpPr>
        <p:spPr>
          <a:xfrm>
            <a:off x="61436" y="110897"/>
            <a:ext cx="3434386" cy="20398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3544" tIns="21771" rIns="43544" bIns="21771" numCol="1" spcCol="0" rtlCol="0" fromWordArt="0" anchor="ctr" anchorCtr="0" forceAA="0" compatLnSpc="1">
            <a:prstTxWarp prst="textNoShape">
              <a:avLst/>
            </a:prstTxWarp>
            <a:noAutofit/>
          </a:bodyPr>
          <a:lstStyle/>
          <a:p>
            <a:r>
              <a:rPr lang="en-US" sz="1400" dirty="0" smtClean="0">
                <a:latin typeface="Times New Roman" panose="02020603050405020304" pitchFamily="18" charset="0"/>
                <a:cs typeface="Times New Roman" panose="02020603050405020304" pitchFamily="18" charset="0"/>
              </a:rPr>
              <a:t>How to Implement GDPR?</a:t>
            </a:r>
            <a:endParaRPr lang="en-US" sz="1400" dirty="0">
              <a:latin typeface="Times New Roman" panose="02020603050405020304" pitchFamily="18" charset="0"/>
              <a:cs typeface="Times New Roman" panose="02020603050405020304" pitchFamily="18" charset="0"/>
            </a:endParaRPr>
          </a:p>
        </p:txBody>
      </p:sp>
      <p:pic>
        <p:nvPicPr>
          <p:cNvPr id="3074" name="Picture 2" descr="https://documents.lucidpress.com/documents/27663321-bae2-4188-ba4e-a8c6c5b662ba/pages/z0Qg3EsoPdDP?a=21094&amp;x=-12&amp;y=-7&amp;w=624&amp;h=334&amp;store=1&amp;accept=image%2F*&amp;auth=LCA%205a3e5894f5e78eccad147b71afae3252b661fe3e-ts%3D1520871954"/>
          <p:cNvPicPr>
            <a:picLocks noChangeAspect="1" noChangeArrowheads="1"/>
          </p:cNvPicPr>
          <p:nvPr/>
        </p:nvPicPr>
        <p:blipFill rotWithShape="1">
          <a:blip r:embed="rId3">
            <a:extLst>
              <a:ext uri="{28A0092B-C50C-407E-A947-70E740481C1C}">
                <a14:useLocalDpi xmlns:a14="http://schemas.microsoft.com/office/drawing/2010/main" val="0"/>
              </a:ext>
            </a:extLst>
          </a:blip>
          <a:srcRect t="29150" b="7073"/>
          <a:stretch/>
        </p:blipFill>
        <p:spPr bwMode="auto">
          <a:xfrm>
            <a:off x="0" y="803027"/>
            <a:ext cx="4572000" cy="2539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6428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436" y="4332853"/>
            <a:ext cx="4421405" cy="20398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3544" tIns="21771" rIns="43544" bIns="21771" numCol="1" spcCol="0" rtlCol="0" fromWordArt="0" anchor="ctr" anchorCtr="0" forceAA="0" compatLnSpc="1">
            <a:prstTxWarp prst="textNoShape">
              <a:avLst/>
            </a:prstTxWarp>
            <a:noAutofit/>
          </a:bodyPr>
          <a:lstStyle/>
          <a:p>
            <a:pPr algn="ctr"/>
            <a:endParaRPr lang="en-US" sz="588" dirty="0"/>
          </a:p>
        </p:txBody>
      </p:sp>
      <p:sp>
        <p:nvSpPr>
          <p:cNvPr id="8" name="Rectangle 7"/>
          <p:cNvSpPr/>
          <p:nvPr/>
        </p:nvSpPr>
        <p:spPr>
          <a:xfrm>
            <a:off x="38193" y="4317218"/>
            <a:ext cx="1412566" cy="215444"/>
          </a:xfrm>
          <a:prstGeom prst="rect">
            <a:avLst/>
          </a:prstGeom>
        </p:spPr>
        <p:txBody>
          <a:bodyPr wrap="none">
            <a:spAutoFit/>
          </a:bodyPr>
          <a:lstStyle/>
          <a:p>
            <a:pPr algn="ctr"/>
            <a:r>
              <a:rPr lang="en-US" sz="800" b="1" dirty="0">
                <a:solidFill>
                  <a:schemeClr val="bg1"/>
                </a:solidFill>
                <a:latin typeface="Times New Roman" panose="02020603050405020304" pitchFamily="18" charset="0"/>
                <a:cs typeface="Times New Roman" panose="02020603050405020304" pitchFamily="18" charset="0"/>
              </a:rPr>
              <a:t>www.MooreStephens-ksc.ro</a:t>
            </a:r>
          </a:p>
        </p:txBody>
      </p:sp>
      <p:sp>
        <p:nvSpPr>
          <p:cNvPr id="9" name="Rectangle 8"/>
          <p:cNvSpPr/>
          <p:nvPr/>
        </p:nvSpPr>
        <p:spPr>
          <a:xfrm>
            <a:off x="2785403" y="4317218"/>
            <a:ext cx="1913206" cy="215444"/>
          </a:xfrm>
          <a:prstGeom prst="rect">
            <a:avLst/>
          </a:prstGeom>
        </p:spPr>
        <p:txBody>
          <a:bodyPr wrap="square">
            <a:spAutoFit/>
          </a:bodyPr>
          <a:lstStyle/>
          <a:p>
            <a:pPr algn="ctr"/>
            <a:r>
              <a:rPr lang="en-US" sz="800" b="1" dirty="0">
                <a:solidFill>
                  <a:schemeClr val="bg1"/>
                </a:solidFill>
                <a:latin typeface="Times New Roman" panose="02020603050405020304" pitchFamily="18" charset="0"/>
                <a:cs typeface="Times New Roman" panose="02020603050405020304" pitchFamily="18" charset="0"/>
              </a:rPr>
              <a:t>Precise. Proven. Performance</a:t>
            </a:r>
          </a:p>
        </p:txBody>
      </p:sp>
      <p:pic>
        <p:nvPicPr>
          <p:cNvPr id="16" name="Shape 80"/>
          <p:cNvPicPr preferRelativeResize="0"/>
          <p:nvPr/>
        </p:nvPicPr>
        <p:blipFill>
          <a:blip r:embed="rId2">
            <a:alphaModFix/>
          </a:blip>
          <a:stretch>
            <a:fillRect/>
          </a:stretch>
        </p:blipFill>
        <p:spPr>
          <a:xfrm>
            <a:off x="3569653" y="151508"/>
            <a:ext cx="867491" cy="122761"/>
          </a:xfrm>
          <a:prstGeom prst="rect">
            <a:avLst/>
          </a:prstGeom>
          <a:noFill/>
          <a:ln>
            <a:noFill/>
          </a:ln>
        </p:spPr>
      </p:pic>
      <p:sp>
        <p:nvSpPr>
          <p:cNvPr id="13" name="Rectangle 12"/>
          <p:cNvSpPr/>
          <p:nvPr/>
        </p:nvSpPr>
        <p:spPr>
          <a:xfrm>
            <a:off x="61436" y="105405"/>
            <a:ext cx="3434386" cy="20398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3544" tIns="21771" rIns="43544" bIns="21771" numCol="1" spcCol="0" rtlCol="0" fromWordArt="0" anchor="ctr" anchorCtr="0" forceAA="0" compatLnSpc="1">
            <a:prstTxWarp prst="textNoShape">
              <a:avLst/>
            </a:prstTxWarp>
            <a:noAutofit/>
          </a:bodyPr>
          <a:lstStyle/>
          <a:p>
            <a:r>
              <a:rPr lang="en-US" sz="1400" dirty="0" smtClean="0">
                <a:latin typeface="Times New Roman" panose="02020603050405020304" pitchFamily="18" charset="0"/>
                <a:cs typeface="Times New Roman" panose="02020603050405020304" pitchFamily="18" charset="0"/>
              </a:rPr>
              <a:t>Challenges of GDPR?</a:t>
            </a:r>
            <a:endParaRPr lang="en-US" sz="1400" dirty="0">
              <a:latin typeface="Times New Roman" panose="02020603050405020304" pitchFamily="18" charset="0"/>
              <a:cs typeface="Times New Roman" panose="02020603050405020304" pitchFamily="18" charset="0"/>
            </a:endParaRPr>
          </a:p>
        </p:txBody>
      </p:sp>
      <p:sp>
        <p:nvSpPr>
          <p:cNvPr id="2" name="Rectangle 1"/>
          <p:cNvSpPr/>
          <p:nvPr/>
        </p:nvSpPr>
        <p:spPr>
          <a:xfrm>
            <a:off x="12855" y="330514"/>
            <a:ext cx="4424289" cy="3908762"/>
          </a:xfrm>
          <a:prstGeom prst="rect">
            <a:avLst/>
          </a:prstGeom>
        </p:spPr>
        <p:txBody>
          <a:bodyPr wrap="square">
            <a:spAutoFit/>
          </a:bodyPr>
          <a:lstStyle/>
          <a:p>
            <a:pPr algn="just"/>
            <a:r>
              <a:rPr lang="en-US" sz="800" b="1" dirty="0">
                <a:solidFill>
                  <a:srgbClr val="00AEEF"/>
                </a:solidFill>
                <a:latin typeface="Arial" panose="020B0604020202020204" pitchFamily="34" charset="0"/>
                <a:cs typeface="Arial" panose="020B0604020202020204" pitchFamily="34" charset="0"/>
              </a:rPr>
              <a:t>Breach notification </a:t>
            </a:r>
            <a:endParaRPr lang="en-US" sz="800" b="1" dirty="0" smtClean="0">
              <a:solidFill>
                <a:srgbClr val="00AEEF"/>
              </a:solidFill>
              <a:latin typeface="Arial" panose="020B0604020202020204" pitchFamily="34" charset="0"/>
              <a:cs typeface="Arial" panose="020B0604020202020204" pitchFamily="34" charset="0"/>
            </a:endParaRPr>
          </a:p>
          <a:p>
            <a:pPr algn="just"/>
            <a:r>
              <a:rPr lang="en-US" sz="800" dirty="0" smtClean="0">
                <a:solidFill>
                  <a:srgbClr val="000000"/>
                </a:solidFill>
                <a:latin typeface="Arial" panose="020B0604020202020204" pitchFamily="34" charset="0"/>
                <a:cs typeface="Arial" panose="020B0604020202020204" pitchFamily="34" charset="0"/>
              </a:rPr>
              <a:t>Notification </a:t>
            </a:r>
            <a:r>
              <a:rPr lang="en-US" sz="800" dirty="0">
                <a:solidFill>
                  <a:srgbClr val="000000"/>
                </a:solidFill>
                <a:latin typeface="Arial" panose="020B0604020202020204" pitchFamily="34" charset="0"/>
                <a:cs typeface="Arial" panose="020B0604020202020204" pitchFamily="34" charset="0"/>
              </a:rPr>
              <a:t>of breaches becomes mandatory in all member states when as a result of a breach there is a risk that the rights and freedoms of individuals could become compromised. Under GDPR, the notification must be reported within 72 hours of the breach being identified. Data processors are also required to notify their customers, the controllers, “without undue delay” after identifying any breach. </a:t>
            </a:r>
            <a:endParaRPr lang="en-US" sz="800" dirty="0" smtClean="0">
              <a:solidFill>
                <a:srgbClr val="000000"/>
              </a:solidFill>
              <a:latin typeface="Arial" panose="020B0604020202020204" pitchFamily="34" charset="0"/>
              <a:cs typeface="Arial" panose="020B0604020202020204" pitchFamily="34" charset="0"/>
            </a:endParaRPr>
          </a:p>
          <a:p>
            <a:pPr algn="just"/>
            <a:endParaRPr lang="en-US" sz="800" b="1" dirty="0">
              <a:solidFill>
                <a:srgbClr val="000000"/>
              </a:solidFill>
              <a:latin typeface="Arial" panose="020B0604020202020204" pitchFamily="34" charset="0"/>
              <a:cs typeface="Arial" panose="020B0604020202020204" pitchFamily="34" charset="0"/>
            </a:endParaRPr>
          </a:p>
          <a:p>
            <a:pPr algn="just"/>
            <a:r>
              <a:rPr lang="en-US" sz="800" b="1" dirty="0" smtClean="0">
                <a:solidFill>
                  <a:srgbClr val="00AEEF"/>
                </a:solidFill>
                <a:latin typeface="Arial" panose="020B0604020202020204" pitchFamily="34" charset="0"/>
                <a:cs typeface="Arial" panose="020B0604020202020204" pitchFamily="34" charset="0"/>
              </a:rPr>
              <a:t>Data </a:t>
            </a:r>
            <a:r>
              <a:rPr lang="en-US" sz="800" b="1" dirty="0">
                <a:solidFill>
                  <a:srgbClr val="00AEEF"/>
                </a:solidFill>
                <a:latin typeface="Arial" panose="020B0604020202020204" pitchFamily="34" charset="0"/>
                <a:cs typeface="Arial" panose="020B0604020202020204" pitchFamily="34" charset="0"/>
              </a:rPr>
              <a:t>portability</a:t>
            </a:r>
            <a:r>
              <a:rPr lang="en-US" sz="800" dirty="0">
                <a:solidFill>
                  <a:srgbClr val="000000"/>
                </a:solidFill>
                <a:latin typeface="Arial" panose="020B0604020202020204" pitchFamily="34" charset="0"/>
                <a:cs typeface="Arial" panose="020B0604020202020204" pitchFamily="34" charset="0"/>
              </a:rPr>
              <a:t> GDPR introduces data portability – the right for a data subject to receive the personal data concerning them, which they have previously provided in a commonly used and machine readable format and have the right to transmit that data to another controller.</a:t>
            </a:r>
            <a:r>
              <a:rPr lang="en-US" sz="800" b="1" dirty="0">
                <a:solidFill>
                  <a:srgbClr val="00AEEF"/>
                </a:solidFill>
                <a:latin typeface="Arial" panose="020B0604020202020204" pitchFamily="34" charset="0"/>
                <a:cs typeface="Arial" panose="020B0604020202020204" pitchFamily="34" charset="0"/>
              </a:rPr>
              <a:t> </a:t>
            </a:r>
            <a:endParaRPr lang="en-US" sz="800" b="1" dirty="0" smtClean="0">
              <a:solidFill>
                <a:srgbClr val="00AEEF"/>
              </a:solidFill>
              <a:latin typeface="Arial" panose="020B0604020202020204" pitchFamily="34" charset="0"/>
              <a:cs typeface="Arial" panose="020B0604020202020204" pitchFamily="34" charset="0"/>
            </a:endParaRPr>
          </a:p>
          <a:p>
            <a:pPr algn="just"/>
            <a:endParaRPr lang="en-US" sz="800" b="1" dirty="0">
              <a:solidFill>
                <a:srgbClr val="00AEEF"/>
              </a:solidFill>
              <a:latin typeface="Arial" panose="020B0604020202020204" pitchFamily="34" charset="0"/>
              <a:cs typeface="Arial" panose="020B0604020202020204" pitchFamily="34" charset="0"/>
            </a:endParaRPr>
          </a:p>
          <a:p>
            <a:pPr algn="just"/>
            <a:r>
              <a:rPr lang="en-US" sz="800" b="1" dirty="0" smtClean="0">
                <a:solidFill>
                  <a:srgbClr val="00AEEF"/>
                </a:solidFill>
                <a:latin typeface="Arial" panose="020B0604020202020204" pitchFamily="34" charset="0"/>
                <a:cs typeface="Arial" panose="020B0604020202020204" pitchFamily="34" charset="0"/>
              </a:rPr>
              <a:t>Right </a:t>
            </a:r>
            <a:r>
              <a:rPr lang="en-US" sz="800" b="1" dirty="0">
                <a:solidFill>
                  <a:srgbClr val="00AEEF"/>
                </a:solidFill>
                <a:latin typeface="Arial" panose="020B0604020202020204" pitchFamily="34" charset="0"/>
                <a:cs typeface="Arial" panose="020B0604020202020204" pitchFamily="34" charset="0"/>
              </a:rPr>
              <a:t>to access</a:t>
            </a:r>
            <a:r>
              <a:rPr lang="en-US" sz="800" dirty="0">
                <a:solidFill>
                  <a:srgbClr val="000000"/>
                </a:solidFill>
                <a:latin typeface="Arial" panose="020B0604020202020204" pitchFamily="34" charset="0"/>
                <a:cs typeface="Arial" panose="020B0604020202020204" pitchFamily="34" charset="0"/>
              </a:rPr>
              <a:t> The rights of data subjects have been strengthened somewhat under GDPR. The data subject now has a right to obtain confirmation where and how their personal data is being processed, and for what purpose, from the data controller. As a result of this request, the data controller must provide a copy of the personal data held, free of charge, in an electronic format further strengthening data transparency requirements. </a:t>
            </a:r>
            <a:endParaRPr lang="en-US" sz="800" dirty="0" smtClean="0">
              <a:solidFill>
                <a:srgbClr val="000000"/>
              </a:solidFill>
              <a:latin typeface="Arial" panose="020B0604020202020204" pitchFamily="34" charset="0"/>
              <a:cs typeface="Arial" panose="020B0604020202020204" pitchFamily="34" charset="0"/>
            </a:endParaRPr>
          </a:p>
          <a:p>
            <a:pPr algn="just"/>
            <a:endParaRPr lang="en-US" sz="800" b="1" dirty="0">
              <a:solidFill>
                <a:srgbClr val="000000"/>
              </a:solidFill>
              <a:latin typeface="Arial" panose="020B0604020202020204" pitchFamily="34" charset="0"/>
              <a:cs typeface="Arial" panose="020B0604020202020204" pitchFamily="34" charset="0"/>
            </a:endParaRPr>
          </a:p>
          <a:p>
            <a:pPr algn="just"/>
            <a:r>
              <a:rPr lang="en-US" sz="800" b="1" dirty="0" smtClean="0">
                <a:solidFill>
                  <a:srgbClr val="00AEEF"/>
                </a:solidFill>
                <a:latin typeface="Arial" panose="020B0604020202020204" pitchFamily="34" charset="0"/>
                <a:cs typeface="Arial" panose="020B0604020202020204" pitchFamily="34" charset="0"/>
              </a:rPr>
              <a:t>Right </a:t>
            </a:r>
            <a:r>
              <a:rPr lang="en-US" sz="800" b="1" dirty="0">
                <a:solidFill>
                  <a:srgbClr val="00AEEF"/>
                </a:solidFill>
                <a:latin typeface="Arial" panose="020B0604020202020204" pitchFamily="34" charset="0"/>
                <a:cs typeface="Arial" panose="020B0604020202020204" pitchFamily="34" charset="0"/>
              </a:rPr>
              <a:t>to be forgotten</a:t>
            </a:r>
            <a:r>
              <a:rPr lang="en-US" sz="800" dirty="0">
                <a:solidFill>
                  <a:srgbClr val="000000"/>
                </a:solidFill>
                <a:latin typeface="Arial" panose="020B0604020202020204" pitchFamily="34" charset="0"/>
                <a:cs typeface="Arial" panose="020B0604020202020204" pitchFamily="34" charset="0"/>
              </a:rPr>
              <a:t> Under GDPR, the data subject now has the right to be forgotten which entitles the data subject to have the data controller erase their personal data, cease further dissemination of the data, and potentially have third parties halt processing of the data. The conditions for erasure include the data held no longer being relevant for the original purposes it was collected for processing, or a data subject withdrawing their consent for the data to be used. It should be noted that data controllers should compare the data subjects rights to the “public interest in the availability of the data” when considering such requests. </a:t>
            </a:r>
            <a:endParaRPr lang="en-US" sz="800" dirty="0" smtClean="0">
              <a:solidFill>
                <a:srgbClr val="000000"/>
              </a:solidFill>
              <a:latin typeface="Arial" panose="020B0604020202020204" pitchFamily="34" charset="0"/>
              <a:cs typeface="Arial" panose="020B0604020202020204" pitchFamily="34" charset="0"/>
            </a:endParaRPr>
          </a:p>
          <a:p>
            <a:pPr algn="just"/>
            <a:endParaRPr lang="en-US" sz="800" b="1" dirty="0">
              <a:solidFill>
                <a:srgbClr val="000000"/>
              </a:solidFill>
              <a:latin typeface="Arial" panose="020B0604020202020204" pitchFamily="34" charset="0"/>
              <a:cs typeface="Arial" panose="020B0604020202020204" pitchFamily="34" charset="0"/>
            </a:endParaRPr>
          </a:p>
          <a:p>
            <a:pPr algn="just"/>
            <a:r>
              <a:rPr lang="en-US" sz="800" b="1" dirty="0" smtClean="0">
                <a:solidFill>
                  <a:srgbClr val="00AEEF"/>
                </a:solidFill>
                <a:latin typeface="Arial" panose="020B0604020202020204" pitchFamily="34" charset="0"/>
                <a:cs typeface="Arial" panose="020B0604020202020204" pitchFamily="34" charset="0"/>
              </a:rPr>
              <a:t>Privacy </a:t>
            </a:r>
            <a:r>
              <a:rPr lang="en-US" sz="800" b="1" dirty="0">
                <a:solidFill>
                  <a:srgbClr val="00AEEF"/>
                </a:solidFill>
                <a:latin typeface="Arial" panose="020B0604020202020204" pitchFamily="34" charset="0"/>
                <a:cs typeface="Arial" panose="020B0604020202020204" pitchFamily="34" charset="0"/>
              </a:rPr>
              <a:t>by design</a:t>
            </a:r>
            <a:r>
              <a:rPr lang="en-US" sz="800" dirty="0">
                <a:solidFill>
                  <a:srgbClr val="000000"/>
                </a:solidFill>
                <a:latin typeface="Arial" panose="020B0604020202020204" pitchFamily="34" charset="0"/>
                <a:cs typeface="Arial" panose="020B0604020202020204" pitchFamily="34" charset="0"/>
              </a:rPr>
              <a:t> Now a legal requirement within GDPR, privacy by design calls for the inclusion of data protection from the onset of the designing of systems, rather than an addition. This will ensure that the controller meets the requirements of this regulation and protects the rights of data subjects. To do this, controllers are to hold and process only the data absolutely necessary for the completion of its duties, as well as limiting the access to personal data to those needing to act out the processing.</a:t>
            </a: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81324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436" y="4332853"/>
            <a:ext cx="4421405" cy="20398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3544" tIns="21771" rIns="43544" bIns="21771" numCol="1" spcCol="0" rtlCol="0" fromWordArt="0" anchor="ctr" anchorCtr="0" forceAA="0" compatLnSpc="1">
            <a:prstTxWarp prst="textNoShape">
              <a:avLst/>
            </a:prstTxWarp>
            <a:noAutofit/>
          </a:bodyPr>
          <a:lstStyle/>
          <a:p>
            <a:pPr algn="ctr"/>
            <a:endParaRPr lang="en-US" sz="588" dirty="0"/>
          </a:p>
        </p:txBody>
      </p:sp>
      <p:sp>
        <p:nvSpPr>
          <p:cNvPr id="8" name="Rectangle 7"/>
          <p:cNvSpPr/>
          <p:nvPr/>
        </p:nvSpPr>
        <p:spPr>
          <a:xfrm>
            <a:off x="38193" y="4317218"/>
            <a:ext cx="1412566" cy="215444"/>
          </a:xfrm>
          <a:prstGeom prst="rect">
            <a:avLst/>
          </a:prstGeom>
        </p:spPr>
        <p:txBody>
          <a:bodyPr wrap="none">
            <a:spAutoFit/>
          </a:bodyPr>
          <a:lstStyle/>
          <a:p>
            <a:pPr algn="ctr"/>
            <a:r>
              <a:rPr lang="en-US" sz="800" b="1" dirty="0">
                <a:solidFill>
                  <a:schemeClr val="bg1"/>
                </a:solidFill>
                <a:latin typeface="Times New Roman" panose="02020603050405020304" pitchFamily="18" charset="0"/>
                <a:cs typeface="Times New Roman" panose="02020603050405020304" pitchFamily="18" charset="0"/>
              </a:rPr>
              <a:t>www.MooreStephens-ksc.ro</a:t>
            </a:r>
          </a:p>
        </p:txBody>
      </p:sp>
      <p:sp>
        <p:nvSpPr>
          <p:cNvPr id="9" name="Rectangle 8"/>
          <p:cNvSpPr/>
          <p:nvPr/>
        </p:nvSpPr>
        <p:spPr>
          <a:xfrm>
            <a:off x="2785403" y="4317218"/>
            <a:ext cx="1913206" cy="215444"/>
          </a:xfrm>
          <a:prstGeom prst="rect">
            <a:avLst/>
          </a:prstGeom>
        </p:spPr>
        <p:txBody>
          <a:bodyPr wrap="square">
            <a:spAutoFit/>
          </a:bodyPr>
          <a:lstStyle/>
          <a:p>
            <a:pPr algn="ctr"/>
            <a:r>
              <a:rPr lang="en-US" sz="800" b="1" dirty="0">
                <a:solidFill>
                  <a:schemeClr val="bg1"/>
                </a:solidFill>
                <a:latin typeface="Times New Roman" panose="02020603050405020304" pitchFamily="18" charset="0"/>
                <a:cs typeface="Times New Roman" panose="02020603050405020304" pitchFamily="18" charset="0"/>
              </a:rPr>
              <a:t>Precise. Proven. Performance</a:t>
            </a:r>
          </a:p>
        </p:txBody>
      </p:sp>
      <p:pic>
        <p:nvPicPr>
          <p:cNvPr id="16" name="Shape 80"/>
          <p:cNvPicPr preferRelativeResize="0"/>
          <p:nvPr/>
        </p:nvPicPr>
        <p:blipFill>
          <a:blip r:embed="rId2">
            <a:alphaModFix/>
          </a:blip>
          <a:stretch>
            <a:fillRect/>
          </a:stretch>
        </p:blipFill>
        <p:spPr>
          <a:xfrm>
            <a:off x="3569653" y="151508"/>
            <a:ext cx="867491" cy="122761"/>
          </a:xfrm>
          <a:prstGeom prst="rect">
            <a:avLst/>
          </a:prstGeom>
          <a:noFill/>
          <a:ln>
            <a:noFill/>
          </a:ln>
        </p:spPr>
      </p:pic>
      <p:sp>
        <p:nvSpPr>
          <p:cNvPr id="13" name="Rectangle 12"/>
          <p:cNvSpPr/>
          <p:nvPr/>
        </p:nvSpPr>
        <p:spPr>
          <a:xfrm>
            <a:off x="61436" y="110897"/>
            <a:ext cx="3434386" cy="20398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3544" tIns="21771" rIns="43544" bIns="21771" numCol="1" spcCol="0" rtlCol="0" fromWordArt="0" anchor="ctr" anchorCtr="0" forceAA="0" compatLnSpc="1">
            <a:prstTxWarp prst="textNoShape">
              <a:avLst/>
            </a:prstTxWarp>
            <a:noAutofit/>
          </a:bodyPr>
          <a:lstStyle/>
          <a:p>
            <a:r>
              <a:rPr lang="en-US" sz="1400" dirty="0" smtClean="0">
                <a:latin typeface="Times New Roman" panose="02020603050405020304" pitchFamily="18" charset="0"/>
                <a:cs typeface="Times New Roman" panose="02020603050405020304" pitchFamily="18" charset="0"/>
              </a:rPr>
              <a:t>Cyber Risk</a:t>
            </a:r>
            <a:endParaRPr lang="en-US" sz="1400" dirty="0">
              <a:latin typeface="Times New Roman" panose="02020603050405020304" pitchFamily="18" charset="0"/>
              <a:cs typeface="Times New Roman" panose="02020603050405020304" pitchFamily="18" charset="0"/>
            </a:endParaRPr>
          </a:p>
        </p:txBody>
      </p:sp>
      <p:pic>
        <p:nvPicPr>
          <p:cNvPr id="5124" name="Picture 4" descr="https://documents.lucidpress.com/documents/27663321-bae2-4188-ba4e-a8c6c5b662ba/pages/jkWgfYE8rWnp?a=21095&amp;x=-22&amp;y=125&amp;w=656&amp;h=352&amp;store=1&amp;accept=image%2F*&amp;auth=LCA%20971d080c1b084d0be911d00903f05accc187a664-ts%3D152087195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821" b="6652"/>
          <a:stretch/>
        </p:blipFill>
        <p:spPr bwMode="auto">
          <a:xfrm>
            <a:off x="500444" y="597336"/>
            <a:ext cx="3659469" cy="129727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38808" y="451021"/>
            <a:ext cx="1109599" cy="215444"/>
          </a:xfrm>
          <a:prstGeom prst="rect">
            <a:avLst/>
          </a:prstGeom>
        </p:spPr>
        <p:txBody>
          <a:bodyPr wrap="none">
            <a:spAutoFit/>
          </a:bodyPr>
          <a:lstStyle/>
          <a:p>
            <a:r>
              <a:rPr lang="en-US" sz="800" b="1" dirty="0">
                <a:latin typeface="Arial" panose="020B0604020202020204" pitchFamily="34" charset="0"/>
                <a:cs typeface="Arial" panose="020B0604020202020204" pitchFamily="34" charset="0"/>
              </a:rPr>
              <a:t>Origination of </a:t>
            </a:r>
            <a:r>
              <a:rPr lang="en-US" sz="800" b="1" dirty="0" smtClean="0">
                <a:latin typeface="Arial" panose="020B0604020202020204" pitchFamily="34" charset="0"/>
                <a:cs typeface="Arial" panose="020B0604020202020204" pitchFamily="34" charset="0"/>
              </a:rPr>
              <a:t>Data</a:t>
            </a:r>
            <a:endParaRPr lang="en-US" sz="900" b="1" dirty="0">
              <a:latin typeface="Arial" panose="020B0604020202020204" pitchFamily="34" charset="0"/>
              <a:cs typeface="Arial" panose="020B0604020202020204" pitchFamily="34" charset="0"/>
            </a:endParaRPr>
          </a:p>
        </p:txBody>
      </p:sp>
      <p:sp>
        <p:nvSpPr>
          <p:cNvPr id="11" name="Rectangle 10"/>
          <p:cNvSpPr/>
          <p:nvPr/>
        </p:nvSpPr>
        <p:spPr>
          <a:xfrm>
            <a:off x="138807" y="1849837"/>
            <a:ext cx="723275" cy="215444"/>
          </a:xfrm>
          <a:prstGeom prst="rect">
            <a:avLst/>
          </a:prstGeom>
        </p:spPr>
        <p:txBody>
          <a:bodyPr wrap="none">
            <a:spAutoFit/>
          </a:bodyPr>
          <a:lstStyle/>
          <a:p>
            <a:r>
              <a:rPr lang="en-US" sz="800" b="1" dirty="0" smtClean="0">
                <a:latin typeface="Arial" panose="020B0604020202020204" pitchFamily="34" charset="0"/>
                <a:cs typeface="Arial" panose="020B0604020202020204" pitchFamily="34" charset="0"/>
              </a:rPr>
              <a:t>Cyber Risk</a:t>
            </a:r>
            <a:endParaRPr lang="en-US" sz="900" b="1" dirty="0">
              <a:latin typeface="Arial" panose="020B0604020202020204" pitchFamily="34" charset="0"/>
              <a:cs typeface="Arial" panose="020B0604020202020204" pitchFamily="34" charset="0"/>
            </a:endParaRPr>
          </a:p>
        </p:txBody>
      </p:sp>
      <p:sp>
        <p:nvSpPr>
          <p:cNvPr id="5" name="Rectangle 4"/>
          <p:cNvSpPr/>
          <p:nvPr/>
        </p:nvSpPr>
        <p:spPr>
          <a:xfrm>
            <a:off x="138806" y="2008413"/>
            <a:ext cx="4298337" cy="215444"/>
          </a:xfrm>
          <a:prstGeom prst="rect">
            <a:avLst/>
          </a:prstGeom>
        </p:spPr>
        <p:txBody>
          <a:bodyPr wrap="square">
            <a:spAutoFit/>
          </a:bodyPr>
          <a:lstStyle/>
          <a:p>
            <a:r>
              <a:rPr lang="en-US" sz="800" b="1" dirty="0">
                <a:solidFill>
                  <a:srgbClr val="C92D39"/>
                </a:solidFill>
                <a:latin typeface="Arial" panose="020B0604020202020204" pitchFamily="34" charset="0"/>
                <a:cs typeface="Arial" panose="020B0604020202020204" pitchFamily="34" charset="0"/>
              </a:rPr>
              <a:t>60% of SMEs are bankrupt in 6 months from a cyber attack.</a:t>
            </a:r>
            <a:endParaRPr lang="en-US" sz="800" b="1" dirty="0">
              <a:latin typeface="Arial" panose="020B0604020202020204" pitchFamily="34" charset="0"/>
              <a:cs typeface="Arial" panose="020B0604020202020204" pitchFamily="34" charset="0"/>
            </a:endParaRPr>
          </a:p>
        </p:txBody>
      </p:sp>
      <p:pic>
        <p:nvPicPr>
          <p:cNvPr id="5126" name="Picture 6" descr="https://documents.lucidpress.com/documents/27663321-bae2-4188-ba4e-a8c6c5b662ba/pages/jkWgfYE8rWnp?a=21104&amp;x=605&amp;y=234&amp;w=627&amp;h=408&amp;store=1&amp;accept=image%2F*&amp;auth=LCA%204fa44413cf02dbebecb08e78a3beee3624a6fbe1-ts%3D152087195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746" y="2177067"/>
            <a:ext cx="3832167" cy="2180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55203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436" y="4332853"/>
            <a:ext cx="4421405" cy="20398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3544" tIns="21771" rIns="43544" bIns="21771" numCol="1" spcCol="0" rtlCol="0" fromWordArt="0" anchor="ctr" anchorCtr="0" forceAA="0" compatLnSpc="1">
            <a:prstTxWarp prst="textNoShape">
              <a:avLst/>
            </a:prstTxWarp>
            <a:noAutofit/>
          </a:bodyPr>
          <a:lstStyle/>
          <a:p>
            <a:pPr algn="ctr"/>
            <a:endParaRPr lang="en-US" sz="588" dirty="0"/>
          </a:p>
        </p:txBody>
      </p:sp>
      <p:sp>
        <p:nvSpPr>
          <p:cNvPr id="8" name="Rectangle 7"/>
          <p:cNvSpPr/>
          <p:nvPr/>
        </p:nvSpPr>
        <p:spPr>
          <a:xfrm>
            <a:off x="38193" y="4317218"/>
            <a:ext cx="1412566" cy="215444"/>
          </a:xfrm>
          <a:prstGeom prst="rect">
            <a:avLst/>
          </a:prstGeom>
        </p:spPr>
        <p:txBody>
          <a:bodyPr wrap="none">
            <a:spAutoFit/>
          </a:bodyPr>
          <a:lstStyle/>
          <a:p>
            <a:pPr algn="ctr"/>
            <a:r>
              <a:rPr lang="en-US" sz="800" b="1" dirty="0">
                <a:solidFill>
                  <a:schemeClr val="bg1"/>
                </a:solidFill>
                <a:latin typeface="Times New Roman" panose="02020603050405020304" pitchFamily="18" charset="0"/>
                <a:cs typeface="Times New Roman" panose="02020603050405020304" pitchFamily="18" charset="0"/>
              </a:rPr>
              <a:t>www.MooreStephens-ksc.ro</a:t>
            </a:r>
          </a:p>
        </p:txBody>
      </p:sp>
      <p:sp>
        <p:nvSpPr>
          <p:cNvPr id="9" name="Rectangle 8"/>
          <p:cNvSpPr/>
          <p:nvPr/>
        </p:nvSpPr>
        <p:spPr>
          <a:xfrm>
            <a:off x="2785403" y="4317218"/>
            <a:ext cx="1913206" cy="215444"/>
          </a:xfrm>
          <a:prstGeom prst="rect">
            <a:avLst/>
          </a:prstGeom>
        </p:spPr>
        <p:txBody>
          <a:bodyPr wrap="square">
            <a:spAutoFit/>
          </a:bodyPr>
          <a:lstStyle/>
          <a:p>
            <a:pPr algn="ctr"/>
            <a:r>
              <a:rPr lang="en-US" sz="800" b="1" dirty="0">
                <a:solidFill>
                  <a:schemeClr val="bg1"/>
                </a:solidFill>
                <a:latin typeface="Times New Roman" panose="02020603050405020304" pitchFamily="18" charset="0"/>
                <a:cs typeface="Times New Roman" panose="02020603050405020304" pitchFamily="18" charset="0"/>
              </a:rPr>
              <a:t>Precise. Proven. Performance</a:t>
            </a:r>
          </a:p>
        </p:txBody>
      </p:sp>
      <p:pic>
        <p:nvPicPr>
          <p:cNvPr id="16" name="Shape 80"/>
          <p:cNvPicPr preferRelativeResize="0"/>
          <p:nvPr/>
        </p:nvPicPr>
        <p:blipFill>
          <a:blip r:embed="rId2">
            <a:alphaModFix/>
          </a:blip>
          <a:stretch>
            <a:fillRect/>
          </a:stretch>
        </p:blipFill>
        <p:spPr>
          <a:xfrm>
            <a:off x="3569653" y="151508"/>
            <a:ext cx="867491" cy="122761"/>
          </a:xfrm>
          <a:prstGeom prst="rect">
            <a:avLst/>
          </a:prstGeom>
          <a:noFill/>
          <a:ln>
            <a:noFill/>
          </a:ln>
        </p:spPr>
      </p:pic>
      <p:sp>
        <p:nvSpPr>
          <p:cNvPr id="13" name="Rectangle 12"/>
          <p:cNvSpPr/>
          <p:nvPr/>
        </p:nvSpPr>
        <p:spPr>
          <a:xfrm>
            <a:off x="61436" y="110897"/>
            <a:ext cx="3434386" cy="20398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3544" tIns="21771" rIns="43544" bIns="21771" numCol="1" spcCol="0" rtlCol="0" fromWordArt="0" anchor="ctr" anchorCtr="0" forceAA="0" compatLnSpc="1">
            <a:prstTxWarp prst="textNoShape">
              <a:avLst/>
            </a:prstTxWarp>
            <a:noAutofit/>
          </a:bodyPr>
          <a:lstStyle/>
          <a:p>
            <a:r>
              <a:rPr lang="en-US" sz="1400" dirty="0">
                <a:latin typeface="Times New Roman" panose="02020603050405020304" pitchFamily="18" charset="0"/>
                <a:cs typeface="Times New Roman" panose="02020603050405020304" pitchFamily="18" charset="0"/>
              </a:rPr>
              <a:t>How Moore Stephens Can Help?</a:t>
            </a:r>
          </a:p>
        </p:txBody>
      </p:sp>
      <p:sp>
        <p:nvSpPr>
          <p:cNvPr id="2" name="Rectangle 1"/>
          <p:cNvSpPr/>
          <p:nvPr/>
        </p:nvSpPr>
        <p:spPr>
          <a:xfrm>
            <a:off x="61436" y="396847"/>
            <a:ext cx="4375708" cy="1569660"/>
          </a:xfrm>
          <a:prstGeom prst="rect">
            <a:avLst/>
          </a:prstGeom>
        </p:spPr>
        <p:txBody>
          <a:bodyPr wrap="square">
            <a:spAutoFit/>
          </a:bodyPr>
          <a:lstStyle/>
          <a:p>
            <a:r>
              <a:rPr lang="en-US" sz="800" b="1" dirty="0">
                <a:solidFill>
                  <a:srgbClr val="00AEEF"/>
                </a:solidFill>
                <a:latin typeface="Arial" panose="020B0604020202020204" pitchFamily="34" charset="0"/>
                <a:cs typeface="Arial" panose="020B0604020202020204" pitchFamily="34" charset="0"/>
              </a:rPr>
              <a:t>Educate</a:t>
            </a:r>
            <a:r>
              <a:rPr lang="en-US" sz="800" dirty="0">
                <a:solidFill>
                  <a:srgbClr val="000000"/>
                </a:solidFill>
                <a:latin typeface="Arial" panose="020B0604020202020204" pitchFamily="34" charset="0"/>
                <a:cs typeface="Arial" panose="020B0604020202020204" pitchFamily="34" charset="0"/>
              </a:rPr>
              <a:t>: your senior management and employees on the changes that the GDPR will bring: ensuring that they are fully aware of regulations and how the changes will affect the organisation. </a:t>
            </a:r>
            <a:endParaRPr lang="en-US" sz="800" dirty="0" smtClean="0">
              <a:solidFill>
                <a:srgbClr val="000000"/>
              </a:solidFill>
              <a:latin typeface="Arial" panose="020B0604020202020204" pitchFamily="34" charset="0"/>
              <a:cs typeface="Arial" panose="020B0604020202020204" pitchFamily="34" charset="0"/>
            </a:endParaRPr>
          </a:p>
          <a:p>
            <a:endParaRPr lang="en-US" sz="800" b="1" dirty="0">
              <a:solidFill>
                <a:srgbClr val="000000"/>
              </a:solidFill>
              <a:latin typeface="Arial" panose="020B0604020202020204" pitchFamily="34" charset="0"/>
              <a:cs typeface="Arial" panose="020B0604020202020204" pitchFamily="34" charset="0"/>
            </a:endParaRPr>
          </a:p>
          <a:p>
            <a:r>
              <a:rPr lang="en-US" sz="800" b="1" dirty="0" smtClean="0">
                <a:solidFill>
                  <a:srgbClr val="00AEEF"/>
                </a:solidFill>
                <a:latin typeface="Arial" panose="020B0604020202020204" pitchFamily="34" charset="0"/>
                <a:cs typeface="Arial" panose="020B0604020202020204" pitchFamily="34" charset="0"/>
              </a:rPr>
              <a:t>Architect</a:t>
            </a:r>
            <a:r>
              <a:rPr lang="en-US" sz="800" dirty="0" smtClean="0">
                <a:solidFill>
                  <a:srgbClr val="000000"/>
                </a:solidFill>
                <a:latin typeface="Arial" panose="020B0604020202020204" pitchFamily="34" charset="0"/>
                <a:cs typeface="Arial" panose="020B0604020202020204" pitchFamily="34" charset="0"/>
              </a:rPr>
              <a:t> </a:t>
            </a:r>
            <a:r>
              <a:rPr lang="en-US" sz="800" dirty="0">
                <a:solidFill>
                  <a:srgbClr val="000000"/>
                </a:solidFill>
                <a:latin typeface="Arial" panose="020B0604020202020204" pitchFamily="34" charset="0"/>
                <a:cs typeface="Arial" panose="020B0604020202020204" pitchFamily="34" charset="0"/>
              </a:rPr>
              <a:t>your risk, policy and procedure environments to help you ensure your business operates effectively in line with the GDPR regulation requirements. </a:t>
            </a:r>
            <a:endParaRPr lang="en-US" sz="800" dirty="0" smtClean="0">
              <a:solidFill>
                <a:srgbClr val="000000"/>
              </a:solidFill>
              <a:latin typeface="Arial" panose="020B0604020202020204" pitchFamily="34" charset="0"/>
              <a:cs typeface="Arial" panose="020B0604020202020204" pitchFamily="34" charset="0"/>
            </a:endParaRPr>
          </a:p>
          <a:p>
            <a:endParaRPr lang="en-US" sz="800" b="1" dirty="0">
              <a:solidFill>
                <a:srgbClr val="000000"/>
              </a:solidFill>
              <a:latin typeface="Arial" panose="020B0604020202020204" pitchFamily="34" charset="0"/>
              <a:cs typeface="Arial" panose="020B0604020202020204" pitchFamily="34" charset="0"/>
            </a:endParaRPr>
          </a:p>
          <a:p>
            <a:r>
              <a:rPr lang="en-US" sz="800" b="1" dirty="0" smtClean="0">
                <a:solidFill>
                  <a:srgbClr val="00AEEF"/>
                </a:solidFill>
                <a:latin typeface="Arial" panose="020B0604020202020204" pitchFamily="34" charset="0"/>
                <a:cs typeface="Arial" panose="020B0604020202020204" pitchFamily="34" charset="0"/>
              </a:rPr>
              <a:t>Assure</a:t>
            </a:r>
            <a:r>
              <a:rPr lang="en-US" sz="800" dirty="0" smtClean="0">
                <a:solidFill>
                  <a:srgbClr val="000000"/>
                </a:solidFill>
                <a:latin typeface="Arial" panose="020B0604020202020204" pitchFamily="34" charset="0"/>
                <a:cs typeface="Arial" panose="020B0604020202020204" pitchFamily="34" charset="0"/>
              </a:rPr>
              <a:t> </a:t>
            </a:r>
            <a:r>
              <a:rPr lang="en-US" sz="800" dirty="0">
                <a:solidFill>
                  <a:srgbClr val="000000"/>
                </a:solidFill>
                <a:latin typeface="Arial" panose="020B0604020202020204" pitchFamily="34" charset="0"/>
                <a:cs typeface="Arial" panose="020B0604020202020204" pitchFamily="34" charset="0"/>
              </a:rPr>
              <a:t>the processes you have in place around GDPR giving you independent and timely information on the state of your management in relation to GDPR regulation requirements. </a:t>
            </a:r>
            <a:endParaRPr lang="en-US" sz="800" dirty="0" smtClean="0">
              <a:solidFill>
                <a:srgbClr val="000000"/>
              </a:solidFill>
              <a:latin typeface="Arial" panose="020B0604020202020204" pitchFamily="34" charset="0"/>
              <a:cs typeface="Arial" panose="020B0604020202020204" pitchFamily="34" charset="0"/>
            </a:endParaRPr>
          </a:p>
          <a:p>
            <a:endParaRPr lang="en-US" sz="800" b="1" dirty="0">
              <a:solidFill>
                <a:srgbClr val="000000"/>
              </a:solidFill>
              <a:latin typeface="Arial" panose="020B0604020202020204" pitchFamily="34" charset="0"/>
              <a:cs typeface="Arial" panose="020B0604020202020204" pitchFamily="34" charset="0"/>
            </a:endParaRPr>
          </a:p>
          <a:p>
            <a:r>
              <a:rPr lang="en-US" sz="800" b="1" dirty="0" smtClean="0">
                <a:solidFill>
                  <a:srgbClr val="00AEEF"/>
                </a:solidFill>
                <a:latin typeface="Arial" panose="020B0604020202020204" pitchFamily="34" charset="0"/>
                <a:cs typeface="Arial" panose="020B0604020202020204" pitchFamily="34" charset="0"/>
              </a:rPr>
              <a:t>Manage</a:t>
            </a:r>
            <a:r>
              <a:rPr lang="en-US" sz="800" b="1" dirty="0" smtClean="0">
                <a:solidFill>
                  <a:srgbClr val="000000"/>
                </a:solidFill>
                <a:latin typeface="Arial" panose="020B0604020202020204" pitchFamily="34" charset="0"/>
                <a:cs typeface="Arial" panose="020B0604020202020204" pitchFamily="34" charset="0"/>
              </a:rPr>
              <a:t> </a:t>
            </a:r>
            <a:r>
              <a:rPr lang="en-US" sz="800" dirty="0">
                <a:solidFill>
                  <a:srgbClr val="000000"/>
                </a:solidFill>
                <a:latin typeface="Arial" panose="020B0604020202020204" pitchFamily="34" charset="0"/>
                <a:cs typeface="Arial" panose="020B0604020202020204" pitchFamily="34" charset="0"/>
              </a:rPr>
              <a:t>your GDPR requirements and objectives, making sure you blend education, architecture and assurance in a way that is appropriate to your operation</a:t>
            </a:r>
            <a:endParaRPr lang="en-US" sz="800" dirty="0">
              <a:latin typeface="Arial" panose="020B0604020202020204" pitchFamily="34" charset="0"/>
              <a:cs typeface="Arial" panose="020B0604020202020204" pitchFamily="34" charset="0"/>
            </a:endParaRPr>
          </a:p>
        </p:txBody>
      </p:sp>
      <p:graphicFrame>
        <p:nvGraphicFramePr>
          <p:cNvPr id="6" name="Diagram 5"/>
          <p:cNvGraphicFramePr/>
          <p:nvPr>
            <p:extLst>
              <p:ext uri="{D42A27DB-BD31-4B8C-83A1-F6EECF244321}">
                <p14:modId xmlns:p14="http://schemas.microsoft.com/office/powerpoint/2010/main" val="676980746"/>
              </p:ext>
            </p:extLst>
          </p:nvPr>
        </p:nvGraphicFramePr>
        <p:xfrm>
          <a:off x="375139" y="2089085"/>
          <a:ext cx="3859236" cy="18217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475454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8193" y="4317218"/>
            <a:ext cx="1412566" cy="215444"/>
          </a:xfrm>
          <a:prstGeom prst="rect">
            <a:avLst/>
          </a:prstGeom>
        </p:spPr>
        <p:txBody>
          <a:bodyPr wrap="none">
            <a:spAutoFit/>
          </a:bodyPr>
          <a:lstStyle/>
          <a:p>
            <a:pPr algn="ctr"/>
            <a:r>
              <a:rPr lang="en-US" sz="800" b="1" dirty="0">
                <a:solidFill>
                  <a:schemeClr val="bg1"/>
                </a:solidFill>
                <a:latin typeface="Times New Roman" panose="02020603050405020304" pitchFamily="18" charset="0"/>
                <a:cs typeface="Times New Roman" panose="02020603050405020304" pitchFamily="18" charset="0"/>
              </a:rPr>
              <a:t>www.MooreStephens-ksc.ro</a:t>
            </a:r>
          </a:p>
        </p:txBody>
      </p:sp>
      <p:sp>
        <p:nvSpPr>
          <p:cNvPr id="9" name="Rectangle 8"/>
          <p:cNvSpPr/>
          <p:nvPr/>
        </p:nvSpPr>
        <p:spPr>
          <a:xfrm>
            <a:off x="2785403" y="4317218"/>
            <a:ext cx="1913206" cy="215444"/>
          </a:xfrm>
          <a:prstGeom prst="rect">
            <a:avLst/>
          </a:prstGeom>
        </p:spPr>
        <p:txBody>
          <a:bodyPr wrap="square">
            <a:spAutoFit/>
          </a:bodyPr>
          <a:lstStyle/>
          <a:p>
            <a:pPr algn="ctr"/>
            <a:r>
              <a:rPr lang="en-US" sz="800" b="1" dirty="0">
                <a:solidFill>
                  <a:schemeClr val="bg1"/>
                </a:solidFill>
                <a:latin typeface="Times New Roman" panose="02020603050405020304" pitchFamily="18" charset="0"/>
                <a:cs typeface="Times New Roman" panose="02020603050405020304" pitchFamily="18" charset="0"/>
              </a:rPr>
              <a:t>Precise. Proven. Performance</a:t>
            </a:r>
          </a:p>
        </p:txBody>
      </p:sp>
      <p:sp>
        <p:nvSpPr>
          <p:cNvPr id="15" name="Rectangle 14"/>
          <p:cNvSpPr/>
          <p:nvPr/>
        </p:nvSpPr>
        <p:spPr>
          <a:xfrm>
            <a:off x="2240203" y="247876"/>
            <a:ext cx="2546252" cy="523220"/>
          </a:xfrm>
          <a:prstGeom prst="rect">
            <a:avLst/>
          </a:prstGeom>
        </p:spPr>
        <p:txBody>
          <a:bodyPr wrap="square">
            <a:spAutoFit/>
          </a:bodyPr>
          <a:lstStyle/>
          <a:p>
            <a:r>
              <a:rPr lang="en-US" sz="2800" b="1" dirty="0" smtClean="0">
                <a:solidFill>
                  <a:srgbClr val="00B0F0"/>
                </a:solidFill>
                <a:latin typeface="Arial" panose="020B0604020202020204" pitchFamily="34" charset="0"/>
                <a:cs typeface="Arial" panose="020B0604020202020204" pitchFamily="34" charset="0"/>
              </a:rPr>
              <a:t>Questions?</a:t>
            </a:r>
            <a:endParaRPr lang="en-US" sz="2800" b="1" dirty="0">
              <a:solidFill>
                <a:srgbClr val="00B0F0"/>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17693" b="17231"/>
          <a:stretch/>
        </p:blipFill>
        <p:spPr>
          <a:xfrm>
            <a:off x="0" y="1"/>
            <a:ext cx="2152357" cy="2101032"/>
          </a:xfrm>
          <a:prstGeom prst="rect">
            <a:avLst/>
          </a:prstGeom>
        </p:spPr>
      </p:pic>
      <p:sp>
        <p:nvSpPr>
          <p:cNvPr id="11" name="Rectangle 10"/>
          <p:cNvSpPr/>
          <p:nvPr/>
        </p:nvSpPr>
        <p:spPr>
          <a:xfrm>
            <a:off x="202380" y="2044762"/>
            <a:ext cx="1747594" cy="584775"/>
          </a:xfrm>
          <a:prstGeom prst="rect">
            <a:avLst/>
          </a:prstGeom>
        </p:spPr>
        <p:txBody>
          <a:bodyPr wrap="none">
            <a:spAutoFit/>
          </a:bodyPr>
          <a:lstStyle/>
          <a:p>
            <a:pPr algn="ctr"/>
            <a:r>
              <a:rPr lang="en-US" sz="800" b="1" dirty="0">
                <a:latin typeface="Arial" panose="020B0604020202020204" pitchFamily="34" charset="0"/>
                <a:cs typeface="Arial" panose="020B0604020202020204" pitchFamily="34" charset="0"/>
              </a:rPr>
              <a:t>Mamas Koutsoyiannis CEO </a:t>
            </a:r>
          </a:p>
          <a:p>
            <a:pPr algn="ctr"/>
            <a:r>
              <a:rPr lang="en-US" sz="800" b="1" dirty="0" smtClean="0">
                <a:latin typeface="Arial" panose="020B0604020202020204" pitchFamily="34" charset="0"/>
                <a:cs typeface="Arial" panose="020B0604020202020204" pitchFamily="34" charset="0"/>
              </a:rPr>
              <a:t>(</a:t>
            </a:r>
            <a:r>
              <a:rPr lang="en-US" sz="800" b="1" dirty="0">
                <a:latin typeface="Arial" panose="020B0604020202020204" pitchFamily="34" charset="0"/>
                <a:cs typeface="Arial" panose="020B0604020202020204" pitchFamily="34" charset="0"/>
              </a:rPr>
              <a:t>Romania/ Moldova) </a:t>
            </a:r>
            <a:endParaRPr lang="en-US" sz="800" b="1" dirty="0" smtClean="0">
              <a:latin typeface="Arial" panose="020B0604020202020204" pitchFamily="34" charset="0"/>
              <a:cs typeface="Arial" panose="020B0604020202020204" pitchFamily="34" charset="0"/>
            </a:endParaRPr>
          </a:p>
          <a:p>
            <a:pPr algn="ctr"/>
            <a:r>
              <a:rPr lang="en-US" sz="800" b="1" dirty="0" smtClean="0">
                <a:solidFill>
                  <a:srgbClr val="00B0F0"/>
                </a:solidFill>
                <a:latin typeface="Arial" panose="020B0604020202020204" pitchFamily="34" charset="0"/>
                <a:cs typeface="Arial" panose="020B0604020202020204" pitchFamily="34" charset="0"/>
              </a:rPr>
              <a:t>Moore </a:t>
            </a:r>
            <a:r>
              <a:rPr lang="en-US" sz="800" b="1" dirty="0">
                <a:solidFill>
                  <a:srgbClr val="00B0F0"/>
                </a:solidFill>
                <a:latin typeface="Arial" panose="020B0604020202020204" pitchFamily="34" charset="0"/>
                <a:cs typeface="Arial" panose="020B0604020202020204" pitchFamily="34" charset="0"/>
              </a:rPr>
              <a:t>Stephens KSC </a:t>
            </a:r>
            <a:endParaRPr lang="en-US" sz="800" b="1" dirty="0" smtClean="0">
              <a:solidFill>
                <a:srgbClr val="00B0F0"/>
              </a:solidFill>
              <a:latin typeface="Arial" panose="020B0604020202020204" pitchFamily="34" charset="0"/>
              <a:cs typeface="Arial" panose="020B0604020202020204" pitchFamily="34" charset="0"/>
            </a:endParaRPr>
          </a:p>
          <a:p>
            <a:pPr algn="ctr"/>
            <a:r>
              <a:rPr lang="en-US" sz="800" b="1" dirty="0" err="1" smtClean="0">
                <a:solidFill>
                  <a:srgbClr val="00B0F0"/>
                </a:solidFill>
                <a:latin typeface="Arial" panose="020B0604020202020204" pitchFamily="34" charset="0"/>
                <a:cs typeface="Arial" panose="020B0604020202020204" pitchFamily="34" charset="0"/>
              </a:rPr>
              <a:t>E:</a:t>
            </a:r>
            <a:r>
              <a:rPr lang="en-US" sz="800" dirty="0" err="1" smtClean="0">
                <a:latin typeface="Arial" panose="020B0604020202020204" pitchFamily="34" charset="0"/>
                <a:cs typeface="Arial" panose="020B0604020202020204" pitchFamily="34" charset="0"/>
              </a:rPr>
              <a:t>Mamas@moorestephens-ksc.ro</a:t>
            </a:r>
            <a:endParaRPr lang="en-US" sz="800" dirty="0">
              <a:latin typeface="Arial" panose="020B0604020202020204" pitchFamily="34" charset="0"/>
              <a:cs typeface="Arial" panose="020B0604020202020204" pitchFamily="34" charset="0"/>
            </a:endParaRPr>
          </a:p>
        </p:txBody>
      </p:sp>
      <p:sp>
        <p:nvSpPr>
          <p:cNvPr id="18" name="Rectangle 17"/>
          <p:cNvSpPr/>
          <p:nvPr/>
        </p:nvSpPr>
        <p:spPr>
          <a:xfrm>
            <a:off x="2354737" y="1254841"/>
            <a:ext cx="2124222" cy="3170099"/>
          </a:xfrm>
          <a:prstGeom prst="rect">
            <a:avLst/>
          </a:prstGeom>
        </p:spPr>
        <p:txBody>
          <a:bodyPr wrap="square">
            <a:spAutoFit/>
          </a:bodyPr>
          <a:lstStyle/>
          <a:p>
            <a:r>
              <a:rPr lang="en-US" sz="800" b="1" dirty="0">
                <a:solidFill>
                  <a:srgbClr val="00AEEF"/>
                </a:solidFill>
                <a:latin typeface="Arial" panose="020B0604020202020204" pitchFamily="34" charset="0"/>
                <a:cs typeface="Arial" panose="020B0604020202020204" pitchFamily="34" charset="0"/>
              </a:rPr>
              <a:t>Moore Stephens KSC </a:t>
            </a:r>
            <a:endParaRPr lang="en-US" sz="800" b="1" dirty="0" smtClean="0">
              <a:solidFill>
                <a:srgbClr val="00AEEF"/>
              </a:solidFill>
              <a:latin typeface="Arial" panose="020B0604020202020204" pitchFamily="34" charset="0"/>
              <a:cs typeface="Arial" panose="020B0604020202020204" pitchFamily="34" charset="0"/>
            </a:endParaRPr>
          </a:p>
          <a:p>
            <a:endParaRPr lang="en-US" sz="800" b="1" dirty="0">
              <a:solidFill>
                <a:srgbClr val="00AEEF"/>
              </a:solidFill>
              <a:latin typeface="Arial" panose="020B0604020202020204" pitchFamily="34" charset="0"/>
              <a:cs typeface="Arial" panose="020B0604020202020204" pitchFamily="34" charset="0"/>
            </a:endParaRPr>
          </a:p>
          <a:p>
            <a:r>
              <a:rPr lang="en-US" sz="800" b="1" dirty="0" smtClean="0">
                <a:solidFill>
                  <a:srgbClr val="333333"/>
                </a:solidFill>
                <a:latin typeface="Arial" panose="020B0604020202020204" pitchFamily="34" charset="0"/>
                <a:cs typeface="Arial" panose="020B0604020202020204" pitchFamily="34" charset="0"/>
              </a:rPr>
              <a:t>B</a:t>
            </a:r>
            <a:r>
              <a:rPr lang="en-US" sz="800" b="1" dirty="0" smtClean="0">
                <a:solidFill>
                  <a:srgbClr val="000000"/>
                </a:solidFill>
                <a:latin typeface="Arial" panose="020B0604020202020204" pitchFamily="34" charset="0"/>
                <a:cs typeface="Arial" panose="020B0604020202020204" pitchFamily="34" charset="0"/>
              </a:rPr>
              <a:t>ucharest </a:t>
            </a:r>
            <a:r>
              <a:rPr lang="en-US" sz="800" b="1" dirty="0">
                <a:solidFill>
                  <a:srgbClr val="000000"/>
                </a:solidFill>
                <a:latin typeface="Arial" panose="020B0604020202020204" pitchFamily="34" charset="0"/>
                <a:cs typeface="Arial" panose="020B0604020202020204" pitchFamily="34" charset="0"/>
              </a:rPr>
              <a:t>Office </a:t>
            </a:r>
            <a:r>
              <a:rPr lang="en-US" sz="800" dirty="0">
                <a:solidFill>
                  <a:srgbClr val="000000"/>
                </a:solidFill>
                <a:latin typeface="Arial" panose="020B0604020202020204" pitchFamily="34" charset="0"/>
                <a:cs typeface="Arial" panose="020B0604020202020204" pitchFamily="34" charset="0"/>
              </a:rPr>
              <a:t>014472, 175 Calea Floreasca, Floreasca Tower building, 13th Floor, District 1 Bucharest – Romania </a:t>
            </a:r>
            <a:endParaRPr lang="en-US" sz="800" dirty="0" smtClean="0">
              <a:solidFill>
                <a:srgbClr val="000000"/>
              </a:solidFill>
              <a:latin typeface="Arial" panose="020B0604020202020204" pitchFamily="34" charset="0"/>
              <a:cs typeface="Arial" panose="020B0604020202020204" pitchFamily="34" charset="0"/>
            </a:endParaRPr>
          </a:p>
          <a:p>
            <a:r>
              <a:rPr lang="en-US" sz="800" b="1" dirty="0" smtClean="0">
                <a:solidFill>
                  <a:srgbClr val="00AEEF"/>
                </a:solidFill>
                <a:latin typeface="Arial" panose="020B0604020202020204" pitchFamily="34" charset="0"/>
                <a:cs typeface="Arial" panose="020B0604020202020204" pitchFamily="34" charset="0"/>
              </a:rPr>
              <a:t>T</a:t>
            </a:r>
            <a:r>
              <a:rPr lang="en-US" sz="800" b="1" dirty="0">
                <a:solidFill>
                  <a:srgbClr val="00AEEF"/>
                </a:solidFill>
                <a:latin typeface="Arial" panose="020B0604020202020204" pitchFamily="34" charset="0"/>
                <a:cs typeface="Arial" panose="020B0604020202020204" pitchFamily="34" charset="0"/>
              </a:rPr>
              <a:t>:</a:t>
            </a:r>
            <a:r>
              <a:rPr lang="en-US" sz="800" dirty="0">
                <a:solidFill>
                  <a:srgbClr val="000000"/>
                </a:solidFill>
                <a:latin typeface="Arial" panose="020B0604020202020204" pitchFamily="34" charset="0"/>
                <a:cs typeface="Arial" panose="020B0604020202020204" pitchFamily="34" charset="0"/>
              </a:rPr>
              <a:t>+4 0374 490 074 </a:t>
            </a:r>
            <a:endParaRPr lang="en-US" sz="800" dirty="0" smtClean="0">
              <a:solidFill>
                <a:srgbClr val="000000"/>
              </a:solidFill>
              <a:latin typeface="Arial" panose="020B0604020202020204" pitchFamily="34" charset="0"/>
              <a:cs typeface="Arial" panose="020B0604020202020204" pitchFamily="34" charset="0"/>
            </a:endParaRPr>
          </a:p>
          <a:p>
            <a:r>
              <a:rPr lang="en-US" sz="800" b="1" dirty="0" smtClean="0">
                <a:solidFill>
                  <a:srgbClr val="00AEEF"/>
                </a:solidFill>
                <a:latin typeface="Arial" panose="020B0604020202020204" pitchFamily="34" charset="0"/>
                <a:cs typeface="Arial" panose="020B0604020202020204" pitchFamily="34" charset="0"/>
              </a:rPr>
              <a:t>F</a:t>
            </a:r>
            <a:r>
              <a:rPr lang="en-US" sz="800" b="1" dirty="0">
                <a:solidFill>
                  <a:srgbClr val="00AEEF"/>
                </a:solidFill>
                <a:latin typeface="Arial" panose="020B0604020202020204" pitchFamily="34" charset="0"/>
                <a:cs typeface="Arial" panose="020B0604020202020204" pitchFamily="34" charset="0"/>
              </a:rPr>
              <a:t>:</a:t>
            </a:r>
            <a:r>
              <a:rPr lang="en-US" sz="800" dirty="0">
                <a:solidFill>
                  <a:srgbClr val="000000"/>
                </a:solidFill>
                <a:latin typeface="Arial" panose="020B0604020202020204" pitchFamily="34" charset="0"/>
                <a:cs typeface="Arial" panose="020B0604020202020204" pitchFamily="34" charset="0"/>
              </a:rPr>
              <a:t>+4 0374 094 191 </a:t>
            </a:r>
            <a:endParaRPr lang="en-US" sz="800" dirty="0" smtClean="0">
              <a:solidFill>
                <a:srgbClr val="000000"/>
              </a:solidFill>
              <a:latin typeface="Arial" panose="020B0604020202020204" pitchFamily="34" charset="0"/>
              <a:cs typeface="Arial" panose="020B0604020202020204" pitchFamily="34" charset="0"/>
            </a:endParaRPr>
          </a:p>
          <a:p>
            <a:r>
              <a:rPr lang="en-US" sz="800" b="1" dirty="0" err="1" smtClean="0">
                <a:solidFill>
                  <a:srgbClr val="00AEEF"/>
                </a:solidFill>
                <a:latin typeface="Arial" panose="020B0604020202020204" pitchFamily="34" charset="0"/>
                <a:cs typeface="Arial" panose="020B0604020202020204" pitchFamily="34" charset="0"/>
              </a:rPr>
              <a:t>E:</a:t>
            </a:r>
            <a:r>
              <a:rPr lang="en-US" sz="800" dirty="0" err="1" smtClean="0">
                <a:solidFill>
                  <a:srgbClr val="000000"/>
                </a:solidFill>
                <a:latin typeface="Arial" panose="020B0604020202020204" pitchFamily="34" charset="0"/>
                <a:cs typeface="Arial" panose="020B0604020202020204" pitchFamily="34" charset="0"/>
              </a:rPr>
              <a:t>info@moorestephens-ksc.ro</a:t>
            </a:r>
            <a:r>
              <a:rPr lang="en-US" sz="800" dirty="0" smtClean="0">
                <a:solidFill>
                  <a:srgbClr val="000000"/>
                </a:solidFill>
                <a:latin typeface="Arial" panose="020B0604020202020204" pitchFamily="34" charset="0"/>
                <a:cs typeface="Arial" panose="020B0604020202020204" pitchFamily="34" charset="0"/>
              </a:rPr>
              <a:t> </a:t>
            </a:r>
            <a:r>
              <a:rPr lang="en-US" sz="800" b="1" dirty="0">
                <a:solidFill>
                  <a:srgbClr val="00AEEF"/>
                </a:solidFill>
                <a:latin typeface="Arial" panose="020B0604020202020204" pitchFamily="34" charset="0"/>
                <a:cs typeface="Arial" panose="020B0604020202020204" pitchFamily="34" charset="0"/>
              </a:rPr>
              <a:t>www.moorestephens-ksc.ro </a:t>
            </a:r>
            <a:endParaRPr lang="en-US" sz="800" b="1" dirty="0" smtClean="0">
              <a:solidFill>
                <a:srgbClr val="00AEEF"/>
              </a:solidFill>
              <a:latin typeface="Arial" panose="020B0604020202020204" pitchFamily="34" charset="0"/>
              <a:cs typeface="Arial" panose="020B0604020202020204" pitchFamily="34" charset="0"/>
            </a:endParaRPr>
          </a:p>
          <a:p>
            <a:endParaRPr lang="en-US" sz="800" b="1" dirty="0">
              <a:solidFill>
                <a:srgbClr val="00AEEF"/>
              </a:solidFill>
              <a:latin typeface="Arial" panose="020B0604020202020204" pitchFamily="34" charset="0"/>
              <a:cs typeface="Arial" panose="020B0604020202020204" pitchFamily="34" charset="0"/>
            </a:endParaRPr>
          </a:p>
          <a:p>
            <a:r>
              <a:rPr lang="en-US" sz="800" b="1" dirty="0" smtClean="0">
                <a:solidFill>
                  <a:srgbClr val="000000"/>
                </a:solidFill>
                <a:latin typeface="Arial" panose="020B0604020202020204" pitchFamily="34" charset="0"/>
                <a:cs typeface="Arial" panose="020B0604020202020204" pitchFamily="34" charset="0"/>
              </a:rPr>
              <a:t>Timisoara </a:t>
            </a:r>
            <a:r>
              <a:rPr lang="en-US" sz="800" b="1" dirty="0">
                <a:solidFill>
                  <a:srgbClr val="000000"/>
                </a:solidFill>
                <a:latin typeface="Arial" panose="020B0604020202020204" pitchFamily="34" charset="0"/>
                <a:cs typeface="Arial" panose="020B0604020202020204" pitchFamily="34" charset="0"/>
              </a:rPr>
              <a:t>Office </a:t>
            </a:r>
            <a:r>
              <a:rPr lang="en-US" sz="800" dirty="0">
                <a:solidFill>
                  <a:srgbClr val="000000"/>
                </a:solidFill>
                <a:latin typeface="Arial" panose="020B0604020202020204" pitchFamily="34" charset="0"/>
                <a:cs typeface="Arial" panose="020B0604020202020204" pitchFamily="34" charset="0"/>
              </a:rPr>
              <a:t>30056, 1 </a:t>
            </a:r>
            <a:r>
              <a:rPr lang="en-US" sz="800" dirty="0" err="1">
                <a:solidFill>
                  <a:srgbClr val="000000"/>
                </a:solidFill>
                <a:latin typeface="Arial" panose="020B0604020202020204" pitchFamily="34" charset="0"/>
                <a:cs typeface="Arial" panose="020B0604020202020204" pitchFamily="34" charset="0"/>
              </a:rPr>
              <a:t>Ionel</a:t>
            </a:r>
            <a:r>
              <a:rPr lang="en-US" sz="800" dirty="0">
                <a:solidFill>
                  <a:srgbClr val="000000"/>
                </a:solidFill>
                <a:latin typeface="Arial" panose="020B0604020202020204" pitchFamily="34" charset="0"/>
                <a:cs typeface="Arial" panose="020B0604020202020204" pitchFamily="34" charset="0"/>
              </a:rPr>
              <a:t> </a:t>
            </a:r>
            <a:r>
              <a:rPr lang="en-US" sz="800" dirty="0" err="1">
                <a:solidFill>
                  <a:srgbClr val="000000"/>
                </a:solidFill>
                <a:latin typeface="Arial" panose="020B0604020202020204" pitchFamily="34" charset="0"/>
                <a:cs typeface="Arial" panose="020B0604020202020204" pitchFamily="34" charset="0"/>
              </a:rPr>
              <a:t>Bratianu</a:t>
            </a:r>
            <a:r>
              <a:rPr lang="en-US" sz="800" dirty="0">
                <a:solidFill>
                  <a:srgbClr val="000000"/>
                </a:solidFill>
                <a:latin typeface="Arial" panose="020B0604020202020204" pitchFamily="34" charset="0"/>
                <a:cs typeface="Arial" panose="020B0604020202020204" pitchFamily="34" charset="0"/>
              </a:rPr>
              <a:t> Square, </a:t>
            </a:r>
            <a:r>
              <a:rPr lang="en-US" sz="800" dirty="0" err="1">
                <a:solidFill>
                  <a:srgbClr val="000000"/>
                </a:solidFill>
                <a:latin typeface="Arial" panose="020B0604020202020204" pitchFamily="34" charset="0"/>
                <a:cs typeface="Arial" panose="020B0604020202020204" pitchFamily="34" charset="0"/>
              </a:rPr>
              <a:t>Bratianu</a:t>
            </a:r>
            <a:r>
              <a:rPr lang="en-US" sz="800" dirty="0">
                <a:solidFill>
                  <a:srgbClr val="000000"/>
                </a:solidFill>
                <a:latin typeface="Arial" panose="020B0604020202020204" pitchFamily="34" charset="0"/>
                <a:cs typeface="Arial" panose="020B0604020202020204" pitchFamily="34" charset="0"/>
              </a:rPr>
              <a:t> Real Estate Timisoara – Romania </a:t>
            </a:r>
            <a:endParaRPr lang="en-US" sz="800" dirty="0" smtClean="0">
              <a:solidFill>
                <a:srgbClr val="000000"/>
              </a:solidFill>
              <a:latin typeface="Arial" panose="020B0604020202020204" pitchFamily="34" charset="0"/>
              <a:cs typeface="Arial" panose="020B0604020202020204" pitchFamily="34" charset="0"/>
            </a:endParaRPr>
          </a:p>
          <a:p>
            <a:r>
              <a:rPr lang="en-US" sz="800" b="1" dirty="0" smtClean="0">
                <a:solidFill>
                  <a:srgbClr val="00AEEF"/>
                </a:solidFill>
                <a:latin typeface="Arial" panose="020B0604020202020204" pitchFamily="34" charset="0"/>
                <a:cs typeface="Arial" panose="020B0604020202020204" pitchFamily="34" charset="0"/>
              </a:rPr>
              <a:t>T</a:t>
            </a:r>
            <a:r>
              <a:rPr lang="en-US" sz="800" b="1" dirty="0">
                <a:solidFill>
                  <a:srgbClr val="00AEEF"/>
                </a:solidFill>
                <a:latin typeface="Arial" panose="020B0604020202020204" pitchFamily="34" charset="0"/>
                <a:cs typeface="Arial" panose="020B0604020202020204" pitchFamily="34" charset="0"/>
              </a:rPr>
              <a:t>:</a:t>
            </a:r>
            <a:r>
              <a:rPr lang="en-US" sz="800" dirty="0">
                <a:solidFill>
                  <a:srgbClr val="000000"/>
                </a:solidFill>
                <a:latin typeface="Arial" panose="020B0604020202020204" pitchFamily="34" charset="0"/>
                <a:cs typeface="Arial" panose="020B0604020202020204" pitchFamily="34" charset="0"/>
              </a:rPr>
              <a:t>+4 0374 490 074 </a:t>
            </a:r>
            <a:endParaRPr lang="en-US" sz="800" dirty="0" smtClean="0">
              <a:solidFill>
                <a:srgbClr val="000000"/>
              </a:solidFill>
              <a:latin typeface="Arial" panose="020B0604020202020204" pitchFamily="34" charset="0"/>
              <a:cs typeface="Arial" panose="020B0604020202020204" pitchFamily="34" charset="0"/>
            </a:endParaRPr>
          </a:p>
          <a:p>
            <a:r>
              <a:rPr lang="en-US" sz="800" b="1" dirty="0" smtClean="0">
                <a:solidFill>
                  <a:srgbClr val="00AEEF"/>
                </a:solidFill>
                <a:latin typeface="Arial" panose="020B0604020202020204" pitchFamily="34" charset="0"/>
                <a:cs typeface="Arial" panose="020B0604020202020204" pitchFamily="34" charset="0"/>
              </a:rPr>
              <a:t>F</a:t>
            </a:r>
            <a:r>
              <a:rPr lang="en-US" sz="800" b="1" dirty="0">
                <a:solidFill>
                  <a:srgbClr val="00AEEF"/>
                </a:solidFill>
                <a:latin typeface="Arial" panose="020B0604020202020204" pitchFamily="34" charset="0"/>
                <a:cs typeface="Arial" panose="020B0604020202020204" pitchFamily="34" charset="0"/>
              </a:rPr>
              <a:t>:</a:t>
            </a:r>
            <a:r>
              <a:rPr lang="en-US" sz="800" dirty="0">
                <a:solidFill>
                  <a:srgbClr val="000000"/>
                </a:solidFill>
                <a:latin typeface="Arial" panose="020B0604020202020204" pitchFamily="34" charset="0"/>
                <a:cs typeface="Arial" panose="020B0604020202020204" pitchFamily="34" charset="0"/>
              </a:rPr>
              <a:t>+4 0374 094 191 </a:t>
            </a:r>
            <a:endParaRPr lang="en-US" sz="800" dirty="0" smtClean="0">
              <a:solidFill>
                <a:srgbClr val="000000"/>
              </a:solidFill>
              <a:latin typeface="Arial" panose="020B0604020202020204" pitchFamily="34" charset="0"/>
              <a:cs typeface="Arial" panose="020B0604020202020204" pitchFamily="34" charset="0"/>
            </a:endParaRPr>
          </a:p>
          <a:p>
            <a:r>
              <a:rPr lang="en-US" sz="800" b="1" dirty="0" err="1" smtClean="0">
                <a:solidFill>
                  <a:srgbClr val="00AEEF"/>
                </a:solidFill>
                <a:latin typeface="Arial" panose="020B0604020202020204" pitchFamily="34" charset="0"/>
                <a:cs typeface="Arial" panose="020B0604020202020204" pitchFamily="34" charset="0"/>
              </a:rPr>
              <a:t>E:</a:t>
            </a:r>
            <a:r>
              <a:rPr lang="en-US" sz="800" dirty="0" err="1" smtClean="0">
                <a:solidFill>
                  <a:srgbClr val="000000"/>
                </a:solidFill>
                <a:latin typeface="Arial" panose="020B0604020202020204" pitchFamily="34" charset="0"/>
                <a:cs typeface="Arial" panose="020B0604020202020204" pitchFamily="34" charset="0"/>
              </a:rPr>
              <a:t>info@moorestephens-ksc.ro</a:t>
            </a:r>
            <a:r>
              <a:rPr lang="en-US" sz="800" dirty="0" smtClean="0">
                <a:solidFill>
                  <a:srgbClr val="000000"/>
                </a:solidFill>
                <a:latin typeface="Arial" panose="020B0604020202020204" pitchFamily="34" charset="0"/>
                <a:cs typeface="Arial" panose="020B0604020202020204" pitchFamily="34" charset="0"/>
              </a:rPr>
              <a:t> </a:t>
            </a:r>
            <a:r>
              <a:rPr lang="en-US" sz="800" b="1" dirty="0">
                <a:solidFill>
                  <a:srgbClr val="00AEEF"/>
                </a:solidFill>
                <a:latin typeface="Arial" panose="020B0604020202020204" pitchFamily="34" charset="0"/>
                <a:cs typeface="Arial" panose="020B0604020202020204" pitchFamily="34" charset="0"/>
              </a:rPr>
              <a:t>www.moorestephens-ksc.ro </a:t>
            </a:r>
            <a:endParaRPr lang="en-US" sz="800" b="1" dirty="0" smtClean="0">
              <a:solidFill>
                <a:srgbClr val="00AEEF"/>
              </a:solidFill>
              <a:latin typeface="Arial" panose="020B0604020202020204" pitchFamily="34" charset="0"/>
              <a:cs typeface="Arial" panose="020B0604020202020204" pitchFamily="34" charset="0"/>
            </a:endParaRPr>
          </a:p>
          <a:p>
            <a:endParaRPr lang="en-US" sz="800" b="1" dirty="0">
              <a:solidFill>
                <a:srgbClr val="00AEEF"/>
              </a:solidFill>
              <a:latin typeface="Arial" panose="020B0604020202020204" pitchFamily="34" charset="0"/>
              <a:cs typeface="Arial" panose="020B0604020202020204" pitchFamily="34" charset="0"/>
            </a:endParaRPr>
          </a:p>
          <a:p>
            <a:r>
              <a:rPr lang="en-US" sz="800" b="1" dirty="0" smtClean="0">
                <a:solidFill>
                  <a:srgbClr val="000000"/>
                </a:solidFill>
                <a:latin typeface="Arial" panose="020B0604020202020204" pitchFamily="34" charset="0"/>
                <a:cs typeface="Arial" panose="020B0604020202020204" pitchFamily="34" charset="0"/>
              </a:rPr>
              <a:t>Chisinau </a:t>
            </a:r>
            <a:r>
              <a:rPr lang="en-US" sz="800" b="1" dirty="0">
                <a:solidFill>
                  <a:srgbClr val="000000"/>
                </a:solidFill>
                <a:latin typeface="Arial" panose="020B0604020202020204" pitchFamily="34" charset="0"/>
                <a:cs typeface="Arial" panose="020B0604020202020204" pitchFamily="34" charset="0"/>
              </a:rPr>
              <a:t>Office </a:t>
            </a:r>
            <a:r>
              <a:rPr lang="en-US" sz="800" dirty="0">
                <a:solidFill>
                  <a:srgbClr val="000000"/>
                </a:solidFill>
                <a:latin typeface="Arial" panose="020B0604020202020204" pitchFamily="34" charset="0"/>
                <a:cs typeface="Arial" panose="020B0604020202020204" pitchFamily="34" charset="0"/>
              </a:rPr>
              <a:t>MD 2004, 202 Stefan cel Mare Bvd., Kentford building, 9th floor Chisinau – Moldov</a:t>
            </a:r>
            <a:r>
              <a:rPr lang="en-US" sz="800" dirty="0">
                <a:solidFill>
                  <a:srgbClr val="333333"/>
                </a:solidFill>
                <a:latin typeface="Arial" panose="020B0604020202020204" pitchFamily="34" charset="0"/>
                <a:cs typeface="Arial" panose="020B0604020202020204" pitchFamily="34" charset="0"/>
              </a:rPr>
              <a:t>a </a:t>
            </a:r>
            <a:endParaRPr lang="en-US" sz="800" dirty="0" smtClean="0">
              <a:solidFill>
                <a:srgbClr val="333333"/>
              </a:solidFill>
              <a:latin typeface="Arial" panose="020B0604020202020204" pitchFamily="34" charset="0"/>
              <a:cs typeface="Arial" panose="020B0604020202020204" pitchFamily="34" charset="0"/>
            </a:endParaRPr>
          </a:p>
          <a:p>
            <a:r>
              <a:rPr lang="en-US" sz="800" b="1" dirty="0" smtClean="0">
                <a:solidFill>
                  <a:srgbClr val="00AEEF"/>
                </a:solidFill>
                <a:latin typeface="Arial" panose="020B0604020202020204" pitchFamily="34" charset="0"/>
                <a:cs typeface="Arial" panose="020B0604020202020204" pitchFamily="34" charset="0"/>
              </a:rPr>
              <a:t>T</a:t>
            </a:r>
            <a:r>
              <a:rPr lang="en-US" sz="800" b="1" dirty="0">
                <a:solidFill>
                  <a:srgbClr val="00AEEF"/>
                </a:solidFill>
                <a:latin typeface="Arial" panose="020B0604020202020204" pitchFamily="34" charset="0"/>
                <a:cs typeface="Arial" panose="020B0604020202020204" pitchFamily="34" charset="0"/>
              </a:rPr>
              <a:t>:</a:t>
            </a:r>
            <a:r>
              <a:rPr lang="en-US" sz="800" dirty="0">
                <a:solidFill>
                  <a:srgbClr val="000000"/>
                </a:solidFill>
                <a:latin typeface="Arial" panose="020B0604020202020204" pitchFamily="34" charset="0"/>
                <a:cs typeface="Arial" panose="020B0604020202020204" pitchFamily="34" charset="0"/>
              </a:rPr>
              <a:t>+373 22 022 555</a:t>
            </a:r>
            <a:r>
              <a:rPr lang="en-US" sz="800" dirty="0">
                <a:solidFill>
                  <a:srgbClr val="333333"/>
                </a:solidFill>
                <a:latin typeface="Arial" panose="020B0604020202020204" pitchFamily="34" charset="0"/>
                <a:cs typeface="Arial" panose="020B0604020202020204" pitchFamily="34" charset="0"/>
              </a:rPr>
              <a:t> </a:t>
            </a:r>
            <a:endParaRPr lang="en-US" sz="800" dirty="0" smtClean="0">
              <a:solidFill>
                <a:srgbClr val="333333"/>
              </a:solidFill>
              <a:latin typeface="Arial" panose="020B0604020202020204" pitchFamily="34" charset="0"/>
              <a:cs typeface="Arial" panose="020B0604020202020204" pitchFamily="34" charset="0"/>
            </a:endParaRPr>
          </a:p>
          <a:p>
            <a:r>
              <a:rPr lang="en-US" sz="800" b="1" dirty="0" smtClean="0">
                <a:solidFill>
                  <a:srgbClr val="00AEEF"/>
                </a:solidFill>
                <a:latin typeface="Arial" panose="020B0604020202020204" pitchFamily="34" charset="0"/>
                <a:cs typeface="Arial" panose="020B0604020202020204" pitchFamily="34" charset="0"/>
              </a:rPr>
              <a:t>F</a:t>
            </a:r>
            <a:r>
              <a:rPr lang="en-US" sz="800" b="1" dirty="0">
                <a:solidFill>
                  <a:srgbClr val="00AEEF"/>
                </a:solidFill>
                <a:latin typeface="Arial" panose="020B0604020202020204" pitchFamily="34" charset="0"/>
                <a:cs typeface="Arial" panose="020B0604020202020204" pitchFamily="34" charset="0"/>
              </a:rPr>
              <a:t>:</a:t>
            </a:r>
            <a:r>
              <a:rPr lang="en-US" sz="800" dirty="0">
                <a:solidFill>
                  <a:srgbClr val="000000"/>
                </a:solidFill>
                <a:latin typeface="Arial" panose="020B0604020202020204" pitchFamily="34" charset="0"/>
                <a:cs typeface="Arial" panose="020B0604020202020204" pitchFamily="34" charset="0"/>
              </a:rPr>
              <a:t>+373 22 022 556 </a:t>
            </a:r>
            <a:endParaRPr lang="en-US" sz="800" dirty="0" smtClean="0">
              <a:solidFill>
                <a:srgbClr val="000000"/>
              </a:solidFill>
              <a:latin typeface="Arial" panose="020B0604020202020204" pitchFamily="34" charset="0"/>
              <a:cs typeface="Arial" panose="020B0604020202020204" pitchFamily="34" charset="0"/>
            </a:endParaRPr>
          </a:p>
          <a:p>
            <a:r>
              <a:rPr lang="en-US" sz="800" b="1" dirty="0" err="1" smtClean="0">
                <a:solidFill>
                  <a:srgbClr val="00AEEF"/>
                </a:solidFill>
                <a:latin typeface="Arial" panose="020B0604020202020204" pitchFamily="34" charset="0"/>
                <a:cs typeface="Arial" panose="020B0604020202020204" pitchFamily="34" charset="0"/>
              </a:rPr>
              <a:t>E:</a:t>
            </a:r>
            <a:r>
              <a:rPr lang="en-US" sz="800" dirty="0" err="1" smtClean="0">
                <a:solidFill>
                  <a:srgbClr val="000000"/>
                </a:solidFill>
                <a:latin typeface="Arial" panose="020B0604020202020204" pitchFamily="34" charset="0"/>
                <a:cs typeface="Arial" panose="020B0604020202020204" pitchFamily="34" charset="0"/>
              </a:rPr>
              <a:t>info@moorestephenes-ksc.md</a:t>
            </a:r>
            <a:r>
              <a:rPr lang="en-US" sz="800" dirty="0" smtClean="0">
                <a:solidFill>
                  <a:srgbClr val="000000"/>
                </a:solidFill>
                <a:latin typeface="Arial" panose="020B0604020202020204" pitchFamily="34" charset="0"/>
                <a:cs typeface="Arial" panose="020B0604020202020204" pitchFamily="34" charset="0"/>
              </a:rPr>
              <a:t> </a:t>
            </a:r>
            <a:r>
              <a:rPr lang="en-US" sz="800" b="1" dirty="0">
                <a:solidFill>
                  <a:srgbClr val="00AEEF"/>
                </a:solidFill>
                <a:latin typeface="Arial" panose="020B0604020202020204" pitchFamily="34" charset="0"/>
                <a:cs typeface="Arial" panose="020B0604020202020204" pitchFamily="34" charset="0"/>
              </a:rPr>
              <a:t>www.moorestephens-ksc.md</a:t>
            </a: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76212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8674</TotalTime>
  <Words>1310</Words>
  <Application>Microsoft Office PowerPoint</Application>
  <PresentationFormat>Custom</PresentationFormat>
  <Paragraphs>119</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Vikram Jotwani</dc:creator>
  <cp:lastModifiedBy>Vikram Jotwani</cp:lastModifiedBy>
  <cp:revision>223</cp:revision>
  <dcterms:created xsi:type="dcterms:W3CDTF">2017-08-02T13:03:02Z</dcterms:created>
  <dcterms:modified xsi:type="dcterms:W3CDTF">2018-03-12T17:18:47Z</dcterms:modified>
</cp:coreProperties>
</file>