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57" r:id="rId4"/>
    <p:sldId id="264" r:id="rId5"/>
    <p:sldId id="265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0" d="100"/>
          <a:sy n="80" d="100"/>
        </p:scale>
        <p:origin x="-16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EDF86-3B37-4C7A-8352-9E194FF37D9F}" type="datetimeFigureOut">
              <a:rPr lang="en-US" smtClean="0"/>
              <a:pPr/>
              <a:t>7/12/2018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328F1-F7E6-4411-A666-BFF4211941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437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EDF86-3B37-4C7A-8352-9E194FF37D9F}" type="datetimeFigureOut">
              <a:rPr lang="en-US" smtClean="0"/>
              <a:pPr/>
              <a:t>7/12/2018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328F1-F7E6-4411-A666-BFF4211941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16391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EDF86-3B37-4C7A-8352-9E194FF37D9F}" type="datetimeFigureOut">
              <a:rPr lang="en-US" smtClean="0"/>
              <a:pPr/>
              <a:t>7/12/2018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328F1-F7E6-4411-A666-BFF4211941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82368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EDF86-3B37-4C7A-8352-9E194FF37D9F}" type="datetimeFigureOut">
              <a:rPr lang="en-US" smtClean="0"/>
              <a:pPr/>
              <a:t>7/12/2018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328F1-F7E6-4411-A666-BFF4211941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02978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EDF86-3B37-4C7A-8352-9E194FF37D9F}" type="datetimeFigureOut">
              <a:rPr lang="en-US" smtClean="0"/>
              <a:pPr/>
              <a:t>7/12/2018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328F1-F7E6-4411-A666-BFF4211941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17161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EDF86-3B37-4C7A-8352-9E194FF37D9F}" type="datetimeFigureOut">
              <a:rPr lang="en-US" smtClean="0"/>
              <a:pPr/>
              <a:t>7/12/2018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328F1-F7E6-4411-A666-BFF4211941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02489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EDF86-3B37-4C7A-8352-9E194FF37D9F}" type="datetimeFigureOut">
              <a:rPr lang="en-US" smtClean="0"/>
              <a:pPr/>
              <a:t>7/12/2018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328F1-F7E6-4411-A666-BFF4211941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19080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EDF86-3B37-4C7A-8352-9E194FF37D9F}" type="datetimeFigureOut">
              <a:rPr lang="en-US" smtClean="0"/>
              <a:pPr/>
              <a:t>7/12/2018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328F1-F7E6-4411-A666-BFF4211941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34364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EDF86-3B37-4C7A-8352-9E194FF37D9F}" type="datetimeFigureOut">
              <a:rPr lang="en-US" smtClean="0"/>
              <a:pPr/>
              <a:t>7/12/2018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328F1-F7E6-4411-A666-BFF4211941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67449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EDF86-3B37-4C7A-8352-9E194FF37D9F}" type="datetimeFigureOut">
              <a:rPr lang="en-US" smtClean="0"/>
              <a:pPr/>
              <a:t>7/12/2018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328F1-F7E6-4411-A666-BFF4211941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11988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EDF86-3B37-4C7A-8352-9E194FF37D9F}" type="datetimeFigureOut">
              <a:rPr lang="en-US" smtClean="0"/>
              <a:pPr/>
              <a:t>7/12/2018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328F1-F7E6-4411-A666-BFF4211941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75021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1EDF86-3B37-4C7A-8352-9E194FF37D9F}" type="datetimeFigureOut">
              <a:rPr lang="en-US" smtClean="0"/>
              <a:pPr/>
              <a:t>7/12/2018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4328F1-F7E6-4411-A666-BFF4211941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87914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Εικόνα 11" descr="C:\Users\smavrogenis\Desktop\ΝΕΑ ΛΟΓΟΤΥΠΑ ΚΑΙ ΓΙΑ ΑΛΛΑΓΗ\LOGO ΧΩΡΙΣ SITE &amp; MAIL!-6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90233" y="5803972"/>
            <a:ext cx="1056626" cy="1054028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5823" y="0"/>
            <a:ext cx="9162682" cy="6858000"/>
          </a:xfrm>
          <a:prstGeom prst="rect">
            <a:avLst/>
          </a:prstGeom>
        </p:spPr>
      </p:pic>
      <p:pic>
        <p:nvPicPr>
          <p:cNvPr id="7" name="Εικόνα 11" descr="C:\Users\smavrogenis\Desktop\ΝΕΑ ΛΟΓΟΤΥΠΑ ΚΑΙ ΓΙΑ ΑΛΛΑΓΗ\LOGO ΧΩΡΙΣ SITE &amp; MAIL!-6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42564" y="5694218"/>
            <a:ext cx="1101436" cy="113888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2563578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94" t="-234" b="1"/>
          <a:stretch/>
        </p:blipFill>
        <p:spPr>
          <a:xfrm>
            <a:off x="-17145" y="1"/>
            <a:ext cx="9161145" cy="6833102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4203123" cy="1325563"/>
          </a:xfrm>
        </p:spPr>
        <p:txBody>
          <a:bodyPr>
            <a:norm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 SUNT DATELE CU </a:t>
            </a:r>
            <a:br>
              <a:rPr lang="en-US" sz="2400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CARACTER PERSONAL?</a:t>
            </a:r>
            <a:endParaRPr lang="en-US" sz="2400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Εικόνα 11" descr="C:\Users\smavrogenis\Desktop\ΝΕΑ ΛΟΓΟΤΥΠΑ ΚΑΙ ΓΙΑ ΑΛΛΑΓΗ\LOGO ΧΩΡΙΣ SITE &amp; MAIL!-6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42564" y="5694218"/>
            <a:ext cx="1101436" cy="113888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Εικόνα 11" descr="C:\Users\smavrogenis\Desktop\ΝΕΑ ΛΟΓΟΤΥΠΑ ΚΑΙ ΓΙΑ ΑΛΛΑΓΗ\LOGO ΧΩΡΙΣ SITE &amp; MAIL!-6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42564" y="5694217"/>
            <a:ext cx="1101436" cy="113888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/>
          <p:cNvSpPr txBox="1"/>
          <p:nvPr/>
        </p:nvSpPr>
        <p:spPr>
          <a:xfrm>
            <a:off x="628650" y="1690689"/>
            <a:ext cx="454602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o-RO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informații de bază</a:t>
            </a: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o-RO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date </a:t>
            </a:r>
            <a:r>
              <a:rPr lang="ro-RO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identificare </a:t>
            </a:r>
            <a:r>
              <a:rPr lang="ro-RO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online</a:t>
            </a:r>
            <a:endParaRPr lang="en-US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o-RO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informații care pot identifica </a:t>
            </a:r>
            <a:r>
              <a:rPr lang="en-US" sz="24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perso</a:t>
            </a:r>
            <a:r>
              <a:rPr lang="ro-RO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4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vizat</a:t>
            </a:r>
            <a:r>
              <a:rPr lang="ro-RO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ă</a:t>
            </a:r>
            <a:endParaRPr lang="en-US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o-RO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informații </a:t>
            </a:r>
            <a:r>
              <a:rPr lang="ro-RO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biometrice</a:t>
            </a:r>
            <a:r>
              <a:rPr lang="ro-RO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de sănătate sau genetice;</a:t>
            </a:r>
            <a:endParaRPr lang="en-US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o-RO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înregistrări </a:t>
            </a:r>
            <a:r>
              <a:rPr lang="ro-RO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video, </a:t>
            </a:r>
            <a:r>
              <a:rPr lang="ro-RO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audio</a:t>
            </a:r>
            <a:endParaRPr lang="en-US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01330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o-RO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CONSIMȚĂMÂNT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94" t="-234" b="1"/>
          <a:stretch/>
        </p:blipFill>
        <p:spPr>
          <a:xfrm>
            <a:off x="-17145" y="1"/>
            <a:ext cx="9161145" cy="6833102"/>
          </a:xfrm>
        </p:spPr>
      </p:pic>
      <p:sp>
        <p:nvSpPr>
          <p:cNvPr id="5" name="TextBox 4"/>
          <p:cNvSpPr txBox="1"/>
          <p:nvPr/>
        </p:nvSpPr>
        <p:spPr>
          <a:xfrm>
            <a:off x="784513" y="490360"/>
            <a:ext cx="508635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Consimțământul</a:t>
            </a:r>
            <a:r>
              <a:rPr lang="ro-RO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2400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bază legală pentru prelucrarea datelor cu caracter personal. </a:t>
            </a:r>
          </a:p>
        </p:txBody>
      </p:sp>
      <p:pic>
        <p:nvPicPr>
          <p:cNvPr id="8" name="Εικόνα 11" descr="C:\Users\smavrogenis\Desktop\ΝΕΑ ΛΟΓΟΤΥΠΑ ΚΑΙ ΓΙΑ ΑΛΛΑΓΗ\LOGO ΧΩΡΙΣ SITE &amp; MAIL!-6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42564" y="5694218"/>
            <a:ext cx="1101436" cy="113888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/>
          <p:cNvSpPr/>
          <p:nvPr/>
        </p:nvSpPr>
        <p:spPr>
          <a:xfrm>
            <a:off x="784514" y="2055814"/>
            <a:ext cx="4572000" cy="2677656"/>
          </a:xfrm>
          <a:prstGeom prst="rect">
            <a:avLst/>
          </a:prstGeom>
        </p:spPr>
        <p:txBody>
          <a:bodyPr>
            <a:spAutoFit/>
          </a:bodyPr>
          <a:lstStyle/>
          <a:p>
            <a:pPr marL="257175" indent="-257175">
              <a:buFont typeface="Arial" panose="020B0604020202020204" pitchFamily="34" charset="0"/>
              <a:buChar char="•"/>
            </a:pPr>
            <a:r>
              <a:rPr lang="ro-RO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Liber exprimat</a:t>
            </a:r>
            <a:endParaRPr lang="en-US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ro-RO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Specific pentru fiecare scop</a:t>
            </a:r>
            <a:endParaRPr lang="en-US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ro-RO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Clar și informat</a:t>
            </a:r>
            <a:endParaRPr lang="en-US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ro-RO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Manifestat printr-o declarație sau act neechivoc</a:t>
            </a:r>
            <a:endParaRPr lang="en-US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ro-RO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Cererea de acordare trebuie să fie clară și inteligibilă</a:t>
            </a:r>
            <a:endParaRPr lang="en-US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14881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o-RO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CONSIMȚĂMÂNT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94" t="-234" b="1"/>
          <a:stretch/>
        </p:blipFill>
        <p:spPr>
          <a:xfrm>
            <a:off x="-17145" y="1"/>
            <a:ext cx="9161145" cy="6833102"/>
          </a:xfr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09174" y="1027906"/>
            <a:ext cx="3938084" cy="254246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563426" y="1027906"/>
            <a:ext cx="4379390" cy="254246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57781" y="365126"/>
            <a:ext cx="7211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24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SOFT OPT-IN                                       </a:t>
            </a:r>
            <a:r>
              <a:rPr lang="ro-RO" sz="2400" b="1" i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OPT-IN</a:t>
            </a:r>
            <a:endParaRPr lang="en-US" sz="24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78216" y="4048991"/>
            <a:ext cx="4680229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754743" y="3892126"/>
            <a:ext cx="46802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24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DOUBLE OPT-IN</a:t>
            </a:r>
            <a:endParaRPr lang="en-US" sz="24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872295" y="4353791"/>
            <a:ext cx="4824413" cy="2002963"/>
          </a:xfrm>
          <a:prstGeom prst="rect">
            <a:avLst/>
          </a:prstGeom>
        </p:spPr>
      </p:pic>
      <p:pic>
        <p:nvPicPr>
          <p:cNvPr id="14" name="Εικόνα 11" descr="C:\Users\smavrogenis\Desktop\ΝΕΑ ΛΟΓΟΤΥΠΑ ΚΑΙ ΓΙΑ ΑΛΛΑΓΗ\LOGO ΧΩΡΙΣ SITE &amp; MAIL!-6.png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42564" y="5694218"/>
            <a:ext cx="1101436" cy="113888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632094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94" t="-234" b="1"/>
          <a:stretch/>
        </p:blipFill>
        <p:spPr>
          <a:xfrm>
            <a:off x="-17145" y="1"/>
            <a:ext cx="9161145" cy="6833102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430" y="1396373"/>
            <a:ext cx="6057122" cy="528492"/>
          </a:xfrm>
        </p:spPr>
        <p:txBody>
          <a:bodyPr>
            <a:normAutofit/>
          </a:bodyPr>
          <a:lstStyle/>
          <a:p>
            <a:r>
              <a:rPr lang="ro-RO" sz="24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ACȚIUNE NEECHIVOCĂ</a:t>
            </a:r>
            <a:endParaRPr lang="en-US" sz="24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78216" y="4048991"/>
            <a:ext cx="4680229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11921" y="2175913"/>
            <a:ext cx="3601018" cy="2290648"/>
          </a:xfrm>
          <a:prstGeom prst="rect">
            <a:avLst/>
          </a:prstGeom>
        </p:spPr>
      </p:pic>
      <p:sp>
        <p:nvSpPr>
          <p:cNvPr id="14" name="Right Arrow 13"/>
          <p:cNvSpPr/>
          <p:nvPr/>
        </p:nvSpPr>
        <p:spPr>
          <a:xfrm>
            <a:off x="4266857" y="2999768"/>
            <a:ext cx="702945" cy="642938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139647" y="2117227"/>
            <a:ext cx="3637596" cy="2290648"/>
          </a:xfrm>
          <a:prstGeom prst="rect">
            <a:avLst/>
          </a:prstGeom>
        </p:spPr>
      </p:pic>
      <p:pic>
        <p:nvPicPr>
          <p:cNvPr id="16" name="Εικόνα 11" descr="C:\Users\smavrogenis\Desktop\ΝΕΑ ΛΟΓΟΤΥΠΑ ΚΑΙ ΓΙΑ ΑΛΛΑΓΗ\LOGO ΧΩΡΙΣ SITE &amp; MAIL!-6.pn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42564" y="5694218"/>
            <a:ext cx="1101436" cy="113888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1514389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193</TotalTime>
  <Words>76</Words>
  <Application>Microsoft Office PowerPoint</Application>
  <PresentationFormat>On-screen Show (4:3)</PresentationFormat>
  <Paragraphs>17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CE SUNT DATELE CU  CARACTER PERSONAL?</vt:lpstr>
      <vt:lpstr>CONSIMȚĂMÂNT</vt:lpstr>
      <vt:lpstr>CONSIMȚĂMÂNT</vt:lpstr>
      <vt:lpstr>ACȚIUNE NEECHIVOCĂ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Sebastian Barac</dc:creator>
  <cp:lastModifiedBy>Andreas Nikiforidis</cp:lastModifiedBy>
  <cp:revision>20</cp:revision>
  <dcterms:created xsi:type="dcterms:W3CDTF">2018-07-10T11:38:58Z</dcterms:created>
  <dcterms:modified xsi:type="dcterms:W3CDTF">2018-07-12T08:21:17Z</dcterms:modified>
</cp:coreProperties>
</file>